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6" r:id="rId2"/>
    <p:sldId id="283" r:id="rId3"/>
    <p:sldId id="265" r:id="rId4"/>
    <p:sldId id="284" r:id="rId5"/>
    <p:sldId id="260" r:id="rId6"/>
    <p:sldId id="286" r:id="rId7"/>
    <p:sldId id="285" r:id="rId8"/>
    <p:sldId id="288" r:id="rId9"/>
    <p:sldId id="289" r:id="rId10"/>
    <p:sldId id="290" r:id="rId11"/>
    <p:sldId id="259" r:id="rId12"/>
    <p:sldId id="292" r:id="rId13"/>
    <p:sldId id="262" r:id="rId14"/>
    <p:sldId id="263" r:id="rId15"/>
    <p:sldId id="264" r:id="rId16"/>
    <p:sldId id="291"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118B973-8DBF-47EA-8FCE-ECB3D9A2427B}" v="157" dt="2022-06-06T23:12:49.7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23" autoAdjust="0"/>
    <p:restoredTop sz="81491" autoAdjust="0"/>
  </p:normalViewPr>
  <p:slideViewPr>
    <p:cSldViewPr snapToGrid="0">
      <p:cViewPr varScale="1">
        <p:scale>
          <a:sx n="94" d="100"/>
          <a:sy n="94" d="100"/>
        </p:scale>
        <p:origin x="1230" y="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nthony Dezilva" userId="a703723f24fe25dc" providerId="LiveId" clId="{B118B973-8DBF-47EA-8FCE-ECB3D9A2427B}"/>
    <pc:docChg chg="undo custSel addSld delSld modSld sldOrd">
      <pc:chgData name="Anthony Dezilva" userId="a703723f24fe25dc" providerId="LiveId" clId="{B118B973-8DBF-47EA-8FCE-ECB3D9A2427B}" dt="2022-06-06T23:14:56.137" v="2958" actId="1076"/>
      <pc:docMkLst>
        <pc:docMk/>
      </pc:docMkLst>
      <pc:sldChg chg="addSp delSp mod">
        <pc:chgData name="Anthony Dezilva" userId="a703723f24fe25dc" providerId="LiveId" clId="{B118B973-8DBF-47EA-8FCE-ECB3D9A2427B}" dt="2022-06-06T06:38:58.878" v="119" actId="22"/>
        <pc:sldMkLst>
          <pc:docMk/>
          <pc:sldMk cId="2286024814" sldId="256"/>
        </pc:sldMkLst>
        <pc:spChg chg="add del">
          <ac:chgData name="Anthony Dezilva" userId="a703723f24fe25dc" providerId="LiveId" clId="{B118B973-8DBF-47EA-8FCE-ECB3D9A2427B}" dt="2022-06-06T06:38:58.878" v="119" actId="22"/>
          <ac:spMkLst>
            <pc:docMk/>
            <pc:sldMk cId="2286024814" sldId="256"/>
            <ac:spMk id="6" creationId="{A9A1F020-AE03-6657-DF3C-C27FCB08D452}"/>
          </ac:spMkLst>
        </pc:spChg>
      </pc:sldChg>
      <pc:sldChg chg="delSp modSp del mod">
        <pc:chgData name="Anthony Dezilva" userId="a703723f24fe25dc" providerId="LiveId" clId="{B118B973-8DBF-47EA-8FCE-ECB3D9A2427B}" dt="2022-06-06T21:10:29.325" v="2628" actId="47"/>
        <pc:sldMkLst>
          <pc:docMk/>
          <pc:sldMk cId="963453410" sldId="257"/>
        </pc:sldMkLst>
        <pc:spChg chg="mod">
          <ac:chgData name="Anthony Dezilva" userId="a703723f24fe25dc" providerId="LiveId" clId="{B118B973-8DBF-47EA-8FCE-ECB3D9A2427B}" dt="2022-06-06T21:06:06.998" v="2563" actId="20577"/>
          <ac:spMkLst>
            <pc:docMk/>
            <pc:sldMk cId="963453410" sldId="257"/>
            <ac:spMk id="2" creationId="{F2BBC7EF-B07D-F8CF-2F2B-E9ABA5CF97BA}"/>
          </ac:spMkLst>
        </pc:spChg>
        <pc:spChg chg="mod">
          <ac:chgData name="Anthony Dezilva" userId="a703723f24fe25dc" providerId="LiveId" clId="{B118B973-8DBF-47EA-8FCE-ECB3D9A2427B}" dt="2022-06-06T21:07:34.173" v="2596" actId="21"/>
          <ac:spMkLst>
            <pc:docMk/>
            <pc:sldMk cId="963453410" sldId="257"/>
            <ac:spMk id="3" creationId="{92D2C066-F025-CEC7-4791-699CA319865A}"/>
          </ac:spMkLst>
        </pc:spChg>
        <pc:picChg chg="del">
          <ac:chgData name="Anthony Dezilva" userId="a703723f24fe25dc" providerId="LiveId" clId="{B118B973-8DBF-47EA-8FCE-ECB3D9A2427B}" dt="2022-06-06T15:32:30.089" v="842" actId="21"/>
          <ac:picMkLst>
            <pc:docMk/>
            <pc:sldMk cId="963453410" sldId="257"/>
            <ac:picMk id="2050" creationId="{37BFDDF2-8FFD-BB4A-943B-8510D9DAAD48}"/>
          </ac:picMkLst>
        </pc:picChg>
      </pc:sldChg>
      <pc:sldChg chg="addSp delSp modSp del mod">
        <pc:chgData name="Anthony Dezilva" userId="a703723f24fe25dc" providerId="LiveId" clId="{B118B973-8DBF-47EA-8FCE-ECB3D9A2427B}" dt="2022-06-06T21:12:15.213" v="2629" actId="47"/>
        <pc:sldMkLst>
          <pc:docMk/>
          <pc:sldMk cId="2473723268" sldId="258"/>
        </pc:sldMkLst>
        <pc:spChg chg="mod">
          <ac:chgData name="Anthony Dezilva" userId="a703723f24fe25dc" providerId="LiveId" clId="{B118B973-8DBF-47EA-8FCE-ECB3D9A2427B}" dt="2022-06-06T17:26:14.309" v="1759" actId="21"/>
          <ac:spMkLst>
            <pc:docMk/>
            <pc:sldMk cId="2473723268" sldId="258"/>
            <ac:spMk id="3" creationId="{8F6BAA85-CBE8-7BCD-4014-8C9F367C83A9}"/>
          </ac:spMkLst>
        </pc:spChg>
        <pc:picChg chg="del">
          <ac:chgData name="Anthony Dezilva" userId="a703723f24fe25dc" providerId="LiveId" clId="{B118B973-8DBF-47EA-8FCE-ECB3D9A2427B}" dt="2022-06-06T15:33:03.621" v="846" actId="21"/>
          <ac:picMkLst>
            <pc:docMk/>
            <pc:sldMk cId="2473723268" sldId="258"/>
            <ac:picMk id="3074" creationId="{8D4D6569-57CC-58FC-40B3-C9F897CD71A4}"/>
          </ac:picMkLst>
        </pc:picChg>
        <pc:picChg chg="add del">
          <ac:chgData name="Anthony Dezilva" userId="a703723f24fe25dc" providerId="LiveId" clId="{B118B973-8DBF-47EA-8FCE-ECB3D9A2427B}" dt="2022-06-06T17:04:11.116" v="1208" actId="21"/>
          <ac:picMkLst>
            <pc:docMk/>
            <pc:sldMk cId="2473723268" sldId="258"/>
            <ac:picMk id="3078" creationId="{462B5F0A-BED6-E0CD-20D6-418E81C261E7}"/>
          </ac:picMkLst>
        </pc:picChg>
      </pc:sldChg>
      <pc:sldChg chg="addSp delSp modSp mod setBg">
        <pc:chgData name="Anthony Dezilva" userId="a703723f24fe25dc" providerId="LiveId" clId="{B118B973-8DBF-47EA-8FCE-ECB3D9A2427B}" dt="2022-06-06T21:13:03.973" v="2653" actId="26606"/>
        <pc:sldMkLst>
          <pc:docMk/>
          <pc:sldMk cId="346468527" sldId="259"/>
        </pc:sldMkLst>
        <pc:spChg chg="mod">
          <ac:chgData name="Anthony Dezilva" userId="a703723f24fe25dc" providerId="LiveId" clId="{B118B973-8DBF-47EA-8FCE-ECB3D9A2427B}" dt="2022-06-06T21:13:03.973" v="2653" actId="26606"/>
          <ac:spMkLst>
            <pc:docMk/>
            <pc:sldMk cId="346468527" sldId="259"/>
            <ac:spMk id="2" creationId="{E3046379-DDB5-AA0C-DC4B-C23591A959DF}"/>
          </ac:spMkLst>
        </pc:spChg>
        <pc:spChg chg="add del">
          <ac:chgData name="Anthony Dezilva" userId="a703723f24fe25dc" providerId="LiveId" clId="{B118B973-8DBF-47EA-8FCE-ECB3D9A2427B}" dt="2022-06-06T21:13:03.973" v="2653" actId="26606"/>
          <ac:spMkLst>
            <pc:docMk/>
            <pc:sldMk cId="346468527" sldId="259"/>
            <ac:spMk id="3" creationId="{7C9D45A3-048C-721D-B41D-1829B683B2C2}"/>
          </ac:spMkLst>
        </pc:spChg>
        <pc:spChg chg="add del">
          <ac:chgData name="Anthony Dezilva" userId="a703723f24fe25dc" providerId="LiveId" clId="{B118B973-8DBF-47EA-8FCE-ECB3D9A2427B}" dt="2022-06-06T21:13:03.967" v="2652" actId="26606"/>
          <ac:spMkLst>
            <pc:docMk/>
            <pc:sldMk cId="346468527" sldId="259"/>
            <ac:spMk id="8" creationId="{907EF6B7-1338-4443-8C46-6A318D952DFD}"/>
          </ac:spMkLst>
        </pc:spChg>
        <pc:spChg chg="add del">
          <ac:chgData name="Anthony Dezilva" userId="a703723f24fe25dc" providerId="LiveId" clId="{B118B973-8DBF-47EA-8FCE-ECB3D9A2427B}" dt="2022-06-06T21:12:57.482" v="2650" actId="26606"/>
          <ac:spMkLst>
            <pc:docMk/>
            <pc:sldMk cId="346468527" sldId="259"/>
            <ac:spMk id="9" creationId="{B819A166-7571-4003-A6B8-B62034C3ED30}"/>
          </ac:spMkLst>
        </pc:spChg>
        <pc:spChg chg="add del">
          <ac:chgData name="Anthony Dezilva" userId="a703723f24fe25dc" providerId="LiveId" clId="{B118B973-8DBF-47EA-8FCE-ECB3D9A2427B}" dt="2022-06-06T21:13:03.967" v="2652" actId="26606"/>
          <ac:spMkLst>
            <pc:docMk/>
            <pc:sldMk cId="346468527" sldId="259"/>
            <ac:spMk id="10" creationId="{DAAE4CDD-124C-4DCF-9584-B6033B545DD5}"/>
          </ac:spMkLst>
        </pc:spChg>
        <pc:spChg chg="add del">
          <ac:chgData name="Anthony Dezilva" userId="a703723f24fe25dc" providerId="LiveId" clId="{B118B973-8DBF-47EA-8FCE-ECB3D9A2427B}" dt="2022-06-06T21:13:03.967" v="2652" actId="26606"/>
          <ac:spMkLst>
            <pc:docMk/>
            <pc:sldMk cId="346468527" sldId="259"/>
            <ac:spMk id="11" creationId="{7C9D45A3-048C-721D-B41D-1829B683B2C2}"/>
          </ac:spMkLst>
        </pc:spChg>
        <pc:spChg chg="add del">
          <ac:chgData name="Anthony Dezilva" userId="a703723f24fe25dc" providerId="LiveId" clId="{B118B973-8DBF-47EA-8FCE-ECB3D9A2427B}" dt="2022-06-06T21:13:03.967" v="2652" actId="26606"/>
          <ac:spMkLst>
            <pc:docMk/>
            <pc:sldMk cId="346468527" sldId="259"/>
            <ac:spMk id="12" creationId="{081E4A58-353D-44AE-B2FC-2A74E2E400F7}"/>
          </ac:spMkLst>
        </pc:spChg>
        <pc:spChg chg="add">
          <ac:chgData name="Anthony Dezilva" userId="a703723f24fe25dc" providerId="LiveId" clId="{B118B973-8DBF-47EA-8FCE-ECB3D9A2427B}" dt="2022-06-06T21:13:03.973" v="2653" actId="26606"/>
          <ac:spMkLst>
            <pc:docMk/>
            <pc:sldMk cId="346468527" sldId="259"/>
            <ac:spMk id="14" creationId="{C7FA33FF-088D-4F16-95A2-2C64D353DEA8}"/>
          </ac:spMkLst>
        </pc:spChg>
        <pc:spChg chg="add">
          <ac:chgData name="Anthony Dezilva" userId="a703723f24fe25dc" providerId="LiveId" clId="{B118B973-8DBF-47EA-8FCE-ECB3D9A2427B}" dt="2022-06-06T21:13:03.973" v="2653" actId="26606"/>
          <ac:spMkLst>
            <pc:docMk/>
            <pc:sldMk cId="346468527" sldId="259"/>
            <ac:spMk id="15" creationId="{A376EFB1-01CF-419F-ABF1-2AF02BBFCBD1}"/>
          </ac:spMkLst>
        </pc:spChg>
        <pc:spChg chg="add">
          <ac:chgData name="Anthony Dezilva" userId="a703723f24fe25dc" providerId="LiveId" clId="{B118B973-8DBF-47EA-8FCE-ECB3D9A2427B}" dt="2022-06-06T21:13:03.973" v="2653" actId="26606"/>
          <ac:spMkLst>
            <pc:docMk/>
            <pc:sldMk cId="346468527" sldId="259"/>
            <ac:spMk id="16" creationId="{FF9DEA15-78BD-4750-AA18-B9F28A6D5AB8}"/>
          </ac:spMkLst>
        </pc:spChg>
        <pc:spChg chg="add">
          <ac:chgData name="Anthony Dezilva" userId="a703723f24fe25dc" providerId="LiveId" clId="{B118B973-8DBF-47EA-8FCE-ECB3D9A2427B}" dt="2022-06-06T21:13:03.973" v="2653" actId="26606"/>
          <ac:spMkLst>
            <pc:docMk/>
            <pc:sldMk cId="346468527" sldId="259"/>
            <ac:spMk id="17" creationId="{7C9D45A3-048C-721D-B41D-1829B683B2C2}"/>
          </ac:spMkLst>
        </pc:spChg>
        <pc:graphicFrameChg chg="add del">
          <ac:chgData name="Anthony Dezilva" userId="a703723f24fe25dc" providerId="LiveId" clId="{B118B973-8DBF-47EA-8FCE-ECB3D9A2427B}" dt="2022-06-06T21:12:57.482" v="2650" actId="26606"/>
          <ac:graphicFrameMkLst>
            <pc:docMk/>
            <pc:sldMk cId="346468527" sldId="259"/>
            <ac:graphicFrameMk id="5" creationId="{6D28D66C-CE8D-01C3-D695-394BA6A29DD8}"/>
          </ac:graphicFrameMkLst>
        </pc:graphicFrameChg>
      </pc:sldChg>
      <pc:sldChg chg="addSp modSp mod ord setBg">
        <pc:chgData name="Anthony Dezilva" userId="a703723f24fe25dc" providerId="LiveId" clId="{B118B973-8DBF-47EA-8FCE-ECB3D9A2427B}" dt="2022-06-06T18:12:18.152" v="2035"/>
        <pc:sldMkLst>
          <pc:docMk/>
          <pc:sldMk cId="4181797088" sldId="260"/>
        </pc:sldMkLst>
        <pc:spChg chg="mod">
          <ac:chgData name="Anthony Dezilva" userId="a703723f24fe25dc" providerId="LiveId" clId="{B118B973-8DBF-47EA-8FCE-ECB3D9A2427B}" dt="2022-06-06T18:10:42.785" v="2023" actId="26606"/>
          <ac:spMkLst>
            <pc:docMk/>
            <pc:sldMk cId="4181797088" sldId="260"/>
            <ac:spMk id="2" creationId="{15FB309E-EFEA-7354-9F81-38CE9273E951}"/>
          </ac:spMkLst>
        </pc:spChg>
        <pc:spChg chg="mod">
          <ac:chgData name="Anthony Dezilva" userId="a703723f24fe25dc" providerId="LiveId" clId="{B118B973-8DBF-47EA-8FCE-ECB3D9A2427B}" dt="2022-06-06T18:12:01.930" v="2033" actId="207"/>
          <ac:spMkLst>
            <pc:docMk/>
            <pc:sldMk cId="4181797088" sldId="260"/>
            <ac:spMk id="3" creationId="{388888CD-A103-0E6E-687D-52C8FA7841BE}"/>
          </ac:spMkLst>
        </pc:spChg>
        <pc:spChg chg="add">
          <ac:chgData name="Anthony Dezilva" userId="a703723f24fe25dc" providerId="LiveId" clId="{B118B973-8DBF-47EA-8FCE-ECB3D9A2427B}" dt="2022-06-06T18:10:42.785" v="2023" actId="26606"/>
          <ac:spMkLst>
            <pc:docMk/>
            <pc:sldMk cId="4181797088" sldId="260"/>
            <ac:spMk id="8" creationId="{76EFD3D9-44F0-4267-BCC1-1613E79D8274}"/>
          </ac:spMkLst>
        </pc:spChg>
        <pc:spChg chg="add">
          <ac:chgData name="Anthony Dezilva" userId="a703723f24fe25dc" providerId="LiveId" clId="{B118B973-8DBF-47EA-8FCE-ECB3D9A2427B}" dt="2022-06-06T18:10:42.785" v="2023" actId="26606"/>
          <ac:spMkLst>
            <pc:docMk/>
            <pc:sldMk cId="4181797088" sldId="260"/>
            <ac:spMk id="10" creationId="{A779A851-95D6-41AF-937A-B0E4B7F6FA8D}"/>
          </ac:spMkLst>
        </pc:spChg>
        <pc:spChg chg="add">
          <ac:chgData name="Anthony Dezilva" userId="a703723f24fe25dc" providerId="LiveId" clId="{B118B973-8DBF-47EA-8FCE-ECB3D9A2427B}" dt="2022-06-06T18:10:42.785" v="2023" actId="26606"/>
          <ac:spMkLst>
            <pc:docMk/>
            <pc:sldMk cId="4181797088" sldId="260"/>
            <ac:spMk id="12" creationId="{953FB2E7-B6CB-429C-81EB-D9516D6D5C8D}"/>
          </ac:spMkLst>
        </pc:spChg>
        <pc:spChg chg="add">
          <ac:chgData name="Anthony Dezilva" userId="a703723f24fe25dc" providerId="LiveId" clId="{B118B973-8DBF-47EA-8FCE-ECB3D9A2427B}" dt="2022-06-06T18:10:42.785" v="2023" actId="26606"/>
          <ac:spMkLst>
            <pc:docMk/>
            <pc:sldMk cId="4181797088" sldId="260"/>
            <ac:spMk id="14" creationId="{2EC40DB1-B719-4A13-9A4D-0966B4B27866}"/>
          </ac:spMkLst>
        </pc:spChg>
        <pc:spChg chg="add">
          <ac:chgData name="Anthony Dezilva" userId="a703723f24fe25dc" providerId="LiveId" clId="{B118B973-8DBF-47EA-8FCE-ECB3D9A2427B}" dt="2022-06-06T18:10:42.785" v="2023" actId="26606"/>
          <ac:spMkLst>
            <pc:docMk/>
            <pc:sldMk cId="4181797088" sldId="260"/>
            <ac:spMk id="16" creationId="{82211336-CFF3-412D-868A-6679C1004C45}"/>
          </ac:spMkLst>
        </pc:spChg>
      </pc:sldChg>
      <pc:sldChg chg="addSp delSp modSp del ord">
        <pc:chgData name="Anthony Dezilva" userId="a703723f24fe25dc" providerId="LiveId" clId="{B118B973-8DBF-47EA-8FCE-ECB3D9A2427B}" dt="2022-06-06T21:05:54.525" v="2541" actId="47"/>
        <pc:sldMkLst>
          <pc:docMk/>
          <pc:sldMk cId="2161821664" sldId="261"/>
        </pc:sldMkLst>
        <pc:spChg chg="del">
          <ac:chgData name="Anthony Dezilva" userId="a703723f24fe25dc" providerId="LiveId" clId="{B118B973-8DBF-47EA-8FCE-ECB3D9A2427B}" dt="2022-06-06T20:18:44.725" v="2042" actId="21"/>
          <ac:spMkLst>
            <pc:docMk/>
            <pc:sldMk cId="2161821664" sldId="261"/>
            <ac:spMk id="2" creationId="{3A2F6702-FC8B-4A21-3281-0CD8AFDA6D43}"/>
          </ac:spMkLst>
        </pc:spChg>
        <pc:spChg chg="del">
          <ac:chgData name="Anthony Dezilva" userId="a703723f24fe25dc" providerId="LiveId" clId="{B118B973-8DBF-47EA-8FCE-ECB3D9A2427B}" dt="2022-06-06T20:18:44.725" v="2042" actId="21"/>
          <ac:spMkLst>
            <pc:docMk/>
            <pc:sldMk cId="2161821664" sldId="261"/>
            <ac:spMk id="3" creationId="{8569D84B-3C1D-DC31-3D61-9717B58B7A91}"/>
          </ac:spMkLst>
        </pc:spChg>
        <pc:spChg chg="del">
          <ac:chgData name="Anthony Dezilva" userId="a703723f24fe25dc" providerId="LiveId" clId="{B118B973-8DBF-47EA-8FCE-ECB3D9A2427B}" dt="2022-06-06T20:18:44.725" v="2042" actId="21"/>
          <ac:spMkLst>
            <pc:docMk/>
            <pc:sldMk cId="2161821664" sldId="261"/>
            <ac:spMk id="6" creationId="{17F7EE86-2629-E49F-C64B-8F8990647B6B}"/>
          </ac:spMkLst>
        </pc:spChg>
        <pc:spChg chg="add mod">
          <ac:chgData name="Anthony Dezilva" userId="a703723f24fe25dc" providerId="LiveId" clId="{B118B973-8DBF-47EA-8FCE-ECB3D9A2427B}" dt="2022-06-06T20:18:44.725" v="2042" actId="21"/>
          <ac:spMkLst>
            <pc:docMk/>
            <pc:sldMk cId="2161821664" sldId="261"/>
            <ac:spMk id="7" creationId="{74587C6C-9D6C-8C5D-47E0-7CBEACA6E110}"/>
          </ac:spMkLst>
        </pc:spChg>
        <pc:spChg chg="add mod">
          <ac:chgData name="Anthony Dezilva" userId="a703723f24fe25dc" providerId="LiveId" clId="{B118B973-8DBF-47EA-8FCE-ECB3D9A2427B}" dt="2022-06-06T20:18:44.725" v="2042" actId="21"/>
          <ac:spMkLst>
            <pc:docMk/>
            <pc:sldMk cId="2161821664" sldId="261"/>
            <ac:spMk id="8" creationId="{A24D01E6-87B6-2FFD-61FC-C59343D248FF}"/>
          </ac:spMkLst>
        </pc:spChg>
        <pc:picChg chg="del">
          <ac:chgData name="Anthony Dezilva" userId="a703723f24fe25dc" providerId="LiveId" clId="{B118B973-8DBF-47EA-8FCE-ECB3D9A2427B}" dt="2022-06-06T20:18:44.725" v="2042" actId="21"/>
          <ac:picMkLst>
            <pc:docMk/>
            <pc:sldMk cId="2161821664" sldId="261"/>
            <ac:picMk id="4" creationId="{0F8661C6-4FD5-930E-0062-D79ECDE4F3D7}"/>
          </ac:picMkLst>
        </pc:picChg>
        <pc:picChg chg="add del mod">
          <ac:chgData name="Anthony Dezilva" userId="a703723f24fe25dc" providerId="LiveId" clId="{B118B973-8DBF-47EA-8FCE-ECB3D9A2427B}" dt="2022-06-06T21:05:44.181" v="2540" actId="478"/>
          <ac:picMkLst>
            <pc:docMk/>
            <pc:sldMk cId="2161821664" sldId="261"/>
            <ac:picMk id="9" creationId="{E1EDE070-5CD0-6DB7-A5BF-301D0A9C2F32}"/>
          </ac:picMkLst>
        </pc:picChg>
      </pc:sldChg>
      <pc:sldChg chg="modSp mod">
        <pc:chgData name="Anthony Dezilva" userId="a703723f24fe25dc" providerId="LiveId" clId="{B118B973-8DBF-47EA-8FCE-ECB3D9A2427B}" dt="2022-06-06T21:13:18.544" v="2654" actId="14100"/>
        <pc:sldMkLst>
          <pc:docMk/>
          <pc:sldMk cId="1198166562" sldId="262"/>
        </pc:sldMkLst>
        <pc:picChg chg="mod">
          <ac:chgData name="Anthony Dezilva" userId="a703723f24fe25dc" providerId="LiveId" clId="{B118B973-8DBF-47EA-8FCE-ECB3D9A2427B}" dt="2022-06-06T21:13:18.544" v="2654" actId="14100"/>
          <ac:picMkLst>
            <pc:docMk/>
            <pc:sldMk cId="1198166562" sldId="262"/>
            <ac:picMk id="5" creationId="{8A799602-C7C1-FF25-330A-878B132E7160}"/>
          </ac:picMkLst>
        </pc:picChg>
      </pc:sldChg>
      <pc:sldChg chg="addSp delSp modSp mod setBg">
        <pc:chgData name="Anthony Dezilva" userId="a703723f24fe25dc" providerId="LiveId" clId="{B118B973-8DBF-47EA-8FCE-ECB3D9A2427B}" dt="2022-06-06T21:14:51.338" v="2686" actId="20577"/>
        <pc:sldMkLst>
          <pc:docMk/>
          <pc:sldMk cId="4219973646" sldId="263"/>
        </pc:sldMkLst>
        <pc:spChg chg="mod">
          <ac:chgData name="Anthony Dezilva" userId="a703723f24fe25dc" providerId="LiveId" clId="{B118B973-8DBF-47EA-8FCE-ECB3D9A2427B}" dt="2022-06-06T21:14:35.607" v="2684" actId="26606"/>
          <ac:spMkLst>
            <pc:docMk/>
            <pc:sldMk cId="4219973646" sldId="263"/>
            <ac:spMk id="2" creationId="{46834451-D813-A913-EE6E-CD5DC64D3570}"/>
          </ac:spMkLst>
        </pc:spChg>
        <pc:spChg chg="del">
          <ac:chgData name="Anthony Dezilva" userId="a703723f24fe25dc" providerId="LiveId" clId="{B118B973-8DBF-47EA-8FCE-ECB3D9A2427B}" dt="2022-06-06T21:14:35.607" v="2684" actId="26606"/>
          <ac:spMkLst>
            <pc:docMk/>
            <pc:sldMk cId="4219973646" sldId="263"/>
            <ac:spMk id="3" creationId="{FB6D66F3-F1EC-1EAD-F07A-20A145C666C1}"/>
          </ac:spMkLst>
        </pc:spChg>
        <pc:spChg chg="add">
          <ac:chgData name="Anthony Dezilva" userId="a703723f24fe25dc" providerId="LiveId" clId="{B118B973-8DBF-47EA-8FCE-ECB3D9A2427B}" dt="2022-06-06T21:14:35.607" v="2684" actId="26606"/>
          <ac:spMkLst>
            <pc:docMk/>
            <pc:sldMk cId="4219973646" sldId="263"/>
            <ac:spMk id="10" creationId="{D1D34770-47A8-402C-AF23-2B653F2D88C1}"/>
          </ac:spMkLst>
        </pc:spChg>
        <pc:graphicFrameChg chg="add mod">
          <ac:chgData name="Anthony Dezilva" userId="a703723f24fe25dc" providerId="LiveId" clId="{B118B973-8DBF-47EA-8FCE-ECB3D9A2427B}" dt="2022-06-06T21:14:51.338" v="2686" actId="20577"/>
          <ac:graphicFrameMkLst>
            <pc:docMk/>
            <pc:sldMk cId="4219973646" sldId="263"/>
            <ac:graphicFrameMk id="5" creationId="{3499348C-39BC-0EBA-E0E7-EB01EE618AE9}"/>
          </ac:graphicFrameMkLst>
        </pc:graphicFrameChg>
        <pc:picChg chg="add">
          <ac:chgData name="Anthony Dezilva" userId="a703723f24fe25dc" providerId="LiveId" clId="{B118B973-8DBF-47EA-8FCE-ECB3D9A2427B}" dt="2022-06-06T21:14:35.607" v="2684" actId="26606"/>
          <ac:picMkLst>
            <pc:docMk/>
            <pc:sldMk cId="4219973646" sldId="263"/>
            <ac:picMk id="6" creationId="{984A6359-9101-F0A5-25EF-48BF2B0BD472}"/>
          </ac:picMkLst>
        </pc:picChg>
      </pc:sldChg>
      <pc:sldChg chg="addSp delSp modSp mod setBg">
        <pc:chgData name="Anthony Dezilva" userId="a703723f24fe25dc" providerId="LiveId" clId="{B118B973-8DBF-47EA-8FCE-ECB3D9A2427B}" dt="2022-06-06T21:20:58.377" v="2714" actId="1076"/>
        <pc:sldMkLst>
          <pc:docMk/>
          <pc:sldMk cId="2093507470" sldId="264"/>
        </pc:sldMkLst>
        <pc:spChg chg="mod">
          <ac:chgData name="Anthony Dezilva" userId="a703723f24fe25dc" providerId="LiveId" clId="{B118B973-8DBF-47EA-8FCE-ECB3D9A2427B}" dt="2022-06-06T21:15:51.026" v="2711" actId="20577"/>
          <ac:spMkLst>
            <pc:docMk/>
            <pc:sldMk cId="2093507470" sldId="264"/>
            <ac:spMk id="2" creationId="{A5A38CCE-A0CF-31C9-3C43-E7B3A6C4DB66}"/>
          </ac:spMkLst>
        </pc:spChg>
        <pc:spChg chg="add del mod">
          <ac:chgData name="Anthony Dezilva" userId="a703723f24fe25dc" providerId="LiveId" clId="{B118B973-8DBF-47EA-8FCE-ECB3D9A2427B}" dt="2022-06-06T21:15:33.789" v="2706" actId="26606"/>
          <ac:spMkLst>
            <pc:docMk/>
            <pc:sldMk cId="2093507470" sldId="264"/>
            <ac:spMk id="3" creationId="{7BBD66B1-64C2-4DE4-112C-6FC98FBF967A}"/>
          </ac:spMkLst>
        </pc:spChg>
        <pc:spChg chg="add del">
          <ac:chgData name="Anthony Dezilva" userId="a703723f24fe25dc" providerId="LiveId" clId="{B118B973-8DBF-47EA-8FCE-ECB3D9A2427B}" dt="2022-06-06T21:15:27.954" v="2703" actId="26606"/>
          <ac:spMkLst>
            <pc:docMk/>
            <pc:sldMk cId="2093507470" sldId="264"/>
            <ac:spMk id="8" creationId="{7264F718-7FAC-4056-9FA9-A603EC682FE7}"/>
          </ac:spMkLst>
        </pc:spChg>
        <pc:spChg chg="add del">
          <ac:chgData name="Anthony Dezilva" userId="a703723f24fe25dc" providerId="LiveId" clId="{B118B973-8DBF-47EA-8FCE-ECB3D9A2427B}" dt="2022-06-06T21:15:27.954" v="2703" actId="26606"/>
          <ac:spMkLst>
            <pc:docMk/>
            <pc:sldMk cId="2093507470" sldId="264"/>
            <ac:spMk id="10" creationId="{F74639F7-E3C7-4165-A83E-6386A86BA1DA}"/>
          </ac:spMkLst>
        </pc:spChg>
        <pc:spChg chg="add del">
          <ac:chgData name="Anthony Dezilva" userId="a703723f24fe25dc" providerId="LiveId" clId="{B118B973-8DBF-47EA-8FCE-ECB3D9A2427B}" dt="2022-06-06T21:15:27.954" v="2703" actId="26606"/>
          <ac:spMkLst>
            <pc:docMk/>
            <pc:sldMk cId="2093507470" sldId="264"/>
            <ac:spMk id="12" creationId="{8B3AF0F1-707A-463E-B5EE-33C63A40CFC9}"/>
          </ac:spMkLst>
        </pc:spChg>
        <pc:spChg chg="add del">
          <ac:chgData name="Anthony Dezilva" userId="a703723f24fe25dc" providerId="LiveId" clId="{B118B973-8DBF-47EA-8FCE-ECB3D9A2427B}" dt="2022-06-06T21:15:33.782" v="2705" actId="26606"/>
          <ac:spMkLst>
            <pc:docMk/>
            <pc:sldMk cId="2093507470" sldId="264"/>
            <ac:spMk id="14" creationId="{1E547BA6-BAE0-43BB-A7CA-60F69CE252F0}"/>
          </ac:spMkLst>
        </pc:spChg>
        <pc:spChg chg="add del">
          <ac:chgData name="Anthony Dezilva" userId="a703723f24fe25dc" providerId="LiveId" clId="{B118B973-8DBF-47EA-8FCE-ECB3D9A2427B}" dt="2022-06-06T21:15:33.782" v="2705" actId="26606"/>
          <ac:spMkLst>
            <pc:docMk/>
            <pc:sldMk cId="2093507470" sldId="264"/>
            <ac:spMk id="15" creationId="{2B566528-1B12-4246-9431-5C2D7D081168}"/>
          </ac:spMkLst>
        </pc:spChg>
        <pc:spChg chg="add del">
          <ac:chgData name="Anthony Dezilva" userId="a703723f24fe25dc" providerId="LiveId" clId="{B118B973-8DBF-47EA-8FCE-ECB3D9A2427B}" dt="2022-06-06T21:15:33.782" v="2705" actId="26606"/>
          <ac:spMkLst>
            <pc:docMk/>
            <pc:sldMk cId="2093507470" sldId="264"/>
            <ac:spMk id="19" creationId="{D3F51FEB-38FB-4F6C-9F7B-2F2AFAB65463}"/>
          </ac:spMkLst>
        </pc:spChg>
        <pc:spChg chg="add del">
          <ac:chgData name="Anthony Dezilva" userId="a703723f24fe25dc" providerId="LiveId" clId="{B118B973-8DBF-47EA-8FCE-ECB3D9A2427B}" dt="2022-06-06T21:16:15.156" v="2712" actId="26606"/>
          <ac:spMkLst>
            <pc:docMk/>
            <pc:sldMk cId="2093507470" sldId="264"/>
            <ac:spMk id="21" creationId="{2B566528-1B12-4246-9431-5C2D7D081168}"/>
          </ac:spMkLst>
        </pc:spChg>
        <pc:spChg chg="add del">
          <ac:chgData name="Anthony Dezilva" userId="a703723f24fe25dc" providerId="LiveId" clId="{B118B973-8DBF-47EA-8FCE-ECB3D9A2427B}" dt="2022-06-06T21:16:15.156" v="2712" actId="26606"/>
          <ac:spMkLst>
            <pc:docMk/>
            <pc:sldMk cId="2093507470" sldId="264"/>
            <ac:spMk id="22" creationId="{7BBD66B1-64C2-4DE4-112C-6FC98FBF967A}"/>
          </ac:spMkLst>
        </pc:spChg>
        <pc:spChg chg="add del">
          <ac:chgData name="Anthony Dezilva" userId="a703723f24fe25dc" providerId="LiveId" clId="{B118B973-8DBF-47EA-8FCE-ECB3D9A2427B}" dt="2022-06-06T21:16:15.156" v="2712" actId="26606"/>
          <ac:spMkLst>
            <pc:docMk/>
            <pc:sldMk cId="2093507470" sldId="264"/>
            <ac:spMk id="23" creationId="{2E80C965-DB6D-4F81-9E9E-B027384D0BD6}"/>
          </ac:spMkLst>
        </pc:spChg>
        <pc:spChg chg="add del">
          <ac:chgData name="Anthony Dezilva" userId="a703723f24fe25dc" providerId="LiveId" clId="{B118B973-8DBF-47EA-8FCE-ECB3D9A2427B}" dt="2022-06-06T21:16:15.156" v="2712" actId="26606"/>
          <ac:spMkLst>
            <pc:docMk/>
            <pc:sldMk cId="2093507470" sldId="264"/>
            <ac:spMk id="24" creationId="{A580F890-B085-4E95-96AA-55AEBEC5CE6E}"/>
          </ac:spMkLst>
        </pc:spChg>
        <pc:spChg chg="add del">
          <ac:chgData name="Anthony Dezilva" userId="a703723f24fe25dc" providerId="LiveId" clId="{B118B973-8DBF-47EA-8FCE-ECB3D9A2427B}" dt="2022-06-06T21:16:15.156" v="2712" actId="26606"/>
          <ac:spMkLst>
            <pc:docMk/>
            <pc:sldMk cId="2093507470" sldId="264"/>
            <ac:spMk id="25" creationId="{D3F51FEB-38FB-4F6C-9F7B-2F2AFAB65463}"/>
          </ac:spMkLst>
        </pc:spChg>
        <pc:spChg chg="add del">
          <ac:chgData name="Anthony Dezilva" userId="a703723f24fe25dc" providerId="LiveId" clId="{B118B973-8DBF-47EA-8FCE-ECB3D9A2427B}" dt="2022-06-06T21:16:15.156" v="2712" actId="26606"/>
          <ac:spMkLst>
            <pc:docMk/>
            <pc:sldMk cId="2093507470" sldId="264"/>
            <ac:spMk id="26" creationId="{1E547BA6-BAE0-43BB-A7CA-60F69CE252F0}"/>
          </ac:spMkLst>
        </pc:spChg>
        <pc:spChg chg="add">
          <ac:chgData name="Anthony Dezilva" userId="a703723f24fe25dc" providerId="LiveId" clId="{B118B973-8DBF-47EA-8FCE-ECB3D9A2427B}" dt="2022-06-06T21:16:15.156" v="2712" actId="26606"/>
          <ac:spMkLst>
            <pc:docMk/>
            <pc:sldMk cId="2093507470" sldId="264"/>
            <ac:spMk id="32" creationId="{2B566528-1B12-4246-9431-5C2D7D081168}"/>
          </ac:spMkLst>
        </pc:spChg>
        <pc:spChg chg="add">
          <ac:chgData name="Anthony Dezilva" userId="a703723f24fe25dc" providerId="LiveId" clId="{B118B973-8DBF-47EA-8FCE-ECB3D9A2427B}" dt="2022-06-06T21:16:15.156" v="2712" actId="26606"/>
          <ac:spMkLst>
            <pc:docMk/>
            <pc:sldMk cId="2093507470" sldId="264"/>
            <ac:spMk id="34" creationId="{2E80C965-DB6D-4F81-9E9E-B027384D0BD6}"/>
          </ac:spMkLst>
        </pc:spChg>
        <pc:spChg chg="add">
          <ac:chgData name="Anthony Dezilva" userId="a703723f24fe25dc" providerId="LiveId" clId="{B118B973-8DBF-47EA-8FCE-ECB3D9A2427B}" dt="2022-06-06T21:16:15.156" v="2712" actId="26606"/>
          <ac:spMkLst>
            <pc:docMk/>
            <pc:sldMk cId="2093507470" sldId="264"/>
            <ac:spMk id="36" creationId="{A580F890-B085-4E95-96AA-55AEBEC5CE6E}"/>
          </ac:spMkLst>
        </pc:spChg>
        <pc:spChg chg="add">
          <ac:chgData name="Anthony Dezilva" userId="a703723f24fe25dc" providerId="LiveId" clId="{B118B973-8DBF-47EA-8FCE-ECB3D9A2427B}" dt="2022-06-06T21:16:15.156" v="2712" actId="26606"/>
          <ac:spMkLst>
            <pc:docMk/>
            <pc:sldMk cId="2093507470" sldId="264"/>
            <ac:spMk id="38" creationId="{D3F51FEB-38FB-4F6C-9F7B-2F2AFAB65463}"/>
          </ac:spMkLst>
        </pc:spChg>
        <pc:spChg chg="add">
          <ac:chgData name="Anthony Dezilva" userId="a703723f24fe25dc" providerId="LiveId" clId="{B118B973-8DBF-47EA-8FCE-ECB3D9A2427B}" dt="2022-06-06T21:16:15.156" v="2712" actId="26606"/>
          <ac:spMkLst>
            <pc:docMk/>
            <pc:sldMk cId="2093507470" sldId="264"/>
            <ac:spMk id="40" creationId="{1E547BA6-BAE0-43BB-A7CA-60F69CE252F0}"/>
          </ac:spMkLst>
        </pc:spChg>
        <pc:grpChg chg="add del">
          <ac:chgData name="Anthony Dezilva" userId="a703723f24fe25dc" providerId="LiveId" clId="{B118B973-8DBF-47EA-8FCE-ECB3D9A2427B}" dt="2022-06-06T21:15:33.782" v="2705" actId="26606"/>
          <ac:grpSpMkLst>
            <pc:docMk/>
            <pc:sldMk cId="2093507470" sldId="264"/>
            <ac:grpSpMk id="16" creationId="{07EAA094-9CF6-4695-958A-33D9BCAA9474}"/>
          </ac:grpSpMkLst>
        </pc:grpChg>
        <pc:graphicFrameChg chg="add del">
          <ac:chgData name="Anthony Dezilva" userId="a703723f24fe25dc" providerId="LiveId" clId="{B118B973-8DBF-47EA-8FCE-ECB3D9A2427B}" dt="2022-06-06T21:15:33.782" v="2705" actId="26606"/>
          <ac:graphicFrameMkLst>
            <pc:docMk/>
            <pc:sldMk cId="2093507470" sldId="264"/>
            <ac:graphicFrameMk id="5" creationId="{5DFEA9CE-D0A9-910C-642B-96991A1295F3}"/>
          </ac:graphicFrameMkLst>
        </pc:graphicFrameChg>
        <pc:graphicFrameChg chg="add mod">
          <ac:chgData name="Anthony Dezilva" userId="a703723f24fe25dc" providerId="LiveId" clId="{B118B973-8DBF-47EA-8FCE-ECB3D9A2427B}" dt="2022-06-06T21:20:58.377" v="2714" actId="1076"/>
          <ac:graphicFrameMkLst>
            <pc:docMk/>
            <pc:sldMk cId="2093507470" sldId="264"/>
            <ac:graphicFrameMk id="28" creationId="{55C0A01C-A25F-9ACC-2114-0157147664B0}"/>
          </ac:graphicFrameMkLst>
        </pc:graphicFrameChg>
        <pc:picChg chg="add del">
          <ac:chgData name="Anthony Dezilva" userId="a703723f24fe25dc" providerId="LiveId" clId="{B118B973-8DBF-47EA-8FCE-ECB3D9A2427B}" dt="2022-06-06T21:15:33.782" v="2705" actId="26606"/>
          <ac:picMkLst>
            <pc:docMk/>
            <pc:sldMk cId="2093507470" sldId="264"/>
            <ac:picMk id="6" creationId="{A6EA65B9-B600-364F-0C99-DDC91FC7ACA3}"/>
          </ac:picMkLst>
        </pc:picChg>
      </pc:sldChg>
      <pc:sldChg chg="addSp delSp modSp mod setBg">
        <pc:chgData name="Anthony Dezilva" userId="a703723f24fe25dc" providerId="LiveId" clId="{B118B973-8DBF-47EA-8FCE-ECB3D9A2427B}" dt="2022-06-06T15:47:50.868" v="966" actId="14100"/>
        <pc:sldMkLst>
          <pc:docMk/>
          <pc:sldMk cId="3914133364" sldId="265"/>
        </pc:sldMkLst>
        <pc:spChg chg="mod">
          <ac:chgData name="Anthony Dezilva" userId="a703723f24fe25dc" providerId="LiveId" clId="{B118B973-8DBF-47EA-8FCE-ECB3D9A2427B}" dt="2022-06-06T15:32:05.935" v="841" actId="207"/>
          <ac:spMkLst>
            <pc:docMk/>
            <pc:sldMk cId="3914133364" sldId="265"/>
            <ac:spMk id="2" creationId="{4D28DAEC-5372-05AD-9E51-4101CE7653F6}"/>
          </ac:spMkLst>
        </pc:spChg>
        <pc:spChg chg="mod ord">
          <ac:chgData name="Anthony Dezilva" userId="a703723f24fe25dc" providerId="LiveId" clId="{B118B973-8DBF-47EA-8FCE-ECB3D9A2427B}" dt="2022-06-06T15:47:50.868" v="966" actId="14100"/>
          <ac:spMkLst>
            <pc:docMk/>
            <pc:sldMk cId="3914133364" sldId="265"/>
            <ac:spMk id="3" creationId="{6782E297-D5A8-59E2-23AE-13E1A21A308F}"/>
          </ac:spMkLst>
        </pc:spChg>
        <pc:spChg chg="add del mod">
          <ac:chgData name="Anthony Dezilva" userId="a703723f24fe25dc" providerId="LiveId" clId="{B118B973-8DBF-47EA-8FCE-ECB3D9A2427B}" dt="2022-06-06T15:12:21.505" v="273" actId="21"/>
          <ac:spMkLst>
            <pc:docMk/>
            <pc:sldMk cId="3914133364" sldId="265"/>
            <ac:spMk id="4" creationId="{958DBC7F-EDB3-5E36-3E4C-60DA6AF4010C}"/>
          </ac:spMkLst>
        </pc:spChg>
        <pc:spChg chg="add">
          <ac:chgData name="Anthony Dezilva" userId="a703723f24fe25dc" providerId="LiveId" clId="{B118B973-8DBF-47EA-8FCE-ECB3D9A2427B}" dt="2022-06-06T15:25:47.776" v="745" actId="26606"/>
          <ac:spMkLst>
            <pc:docMk/>
            <pc:sldMk cId="3914133364" sldId="265"/>
            <ac:spMk id="11" creationId="{79BB35BC-D5C2-4C8B-A22A-A71E6191913B}"/>
          </ac:spMkLst>
        </pc:spChg>
        <pc:picChg chg="add mod">
          <ac:chgData name="Anthony Dezilva" userId="a703723f24fe25dc" providerId="LiveId" clId="{B118B973-8DBF-47EA-8FCE-ECB3D9A2427B}" dt="2022-06-06T15:27:36.419" v="752" actId="29295"/>
          <ac:picMkLst>
            <pc:docMk/>
            <pc:sldMk cId="3914133364" sldId="265"/>
            <ac:picMk id="6" creationId="{84117A69-A181-1CF5-0BB4-843DC1A2B566}"/>
          </ac:picMkLst>
        </pc:picChg>
      </pc:sldChg>
      <pc:sldChg chg="addSp delSp modSp add mod modNotesTx">
        <pc:chgData name="Anthony Dezilva" userId="a703723f24fe25dc" providerId="LiveId" clId="{B118B973-8DBF-47EA-8FCE-ECB3D9A2427B}" dt="2022-06-06T15:32:00.078" v="840" actId="207"/>
        <pc:sldMkLst>
          <pc:docMk/>
          <pc:sldMk cId="809263698" sldId="283"/>
        </pc:sldMkLst>
        <pc:spChg chg="mod">
          <ac:chgData name="Anthony Dezilva" userId="a703723f24fe25dc" providerId="LiveId" clId="{B118B973-8DBF-47EA-8FCE-ECB3D9A2427B}" dt="2022-06-06T15:32:00.078" v="840" actId="207"/>
          <ac:spMkLst>
            <pc:docMk/>
            <pc:sldMk cId="809263698" sldId="283"/>
            <ac:spMk id="2" creationId="{4F50E8F8-CBC6-4A56-A60B-FDBF1E1F1214}"/>
          </ac:spMkLst>
        </pc:spChg>
        <pc:spChg chg="mod">
          <ac:chgData name="Anthony Dezilva" userId="a703723f24fe25dc" providerId="LiveId" clId="{B118B973-8DBF-47EA-8FCE-ECB3D9A2427B}" dt="2022-06-06T15:07:52.820" v="157" actId="14100"/>
          <ac:spMkLst>
            <pc:docMk/>
            <pc:sldMk cId="809263698" sldId="283"/>
            <ac:spMk id="3" creationId="{72258620-D380-473B-A288-E14928A16BDB}"/>
          </ac:spMkLst>
        </pc:spChg>
        <pc:spChg chg="del">
          <ac:chgData name="Anthony Dezilva" userId="a703723f24fe25dc" providerId="LiveId" clId="{B118B973-8DBF-47EA-8FCE-ECB3D9A2427B}" dt="2022-06-06T06:39:30.341" v="122" actId="478"/>
          <ac:spMkLst>
            <pc:docMk/>
            <pc:sldMk cId="809263698" sldId="283"/>
            <ac:spMk id="7" creationId="{DAE98AA7-EEC8-4349-B75F-8C7B0A80C3F3}"/>
          </ac:spMkLst>
        </pc:spChg>
        <pc:spChg chg="add del mod">
          <ac:chgData name="Anthony Dezilva" userId="a703723f24fe25dc" providerId="LiveId" clId="{B118B973-8DBF-47EA-8FCE-ECB3D9A2427B}" dt="2022-06-06T15:12:32.310" v="275"/>
          <ac:spMkLst>
            <pc:docMk/>
            <pc:sldMk cId="809263698" sldId="283"/>
            <ac:spMk id="9" creationId="{279D3BEA-EEC0-79A2-7C60-F86A38AA0D39}"/>
          </ac:spMkLst>
        </pc:spChg>
        <pc:spChg chg="add del mod">
          <ac:chgData name="Anthony Dezilva" userId="a703723f24fe25dc" providerId="LiveId" clId="{B118B973-8DBF-47EA-8FCE-ECB3D9A2427B}" dt="2022-06-06T15:12:36.577" v="277"/>
          <ac:spMkLst>
            <pc:docMk/>
            <pc:sldMk cId="809263698" sldId="283"/>
            <ac:spMk id="10" creationId="{A5957612-91C5-96D8-49F6-E715274AB100}"/>
          </ac:spMkLst>
        </pc:spChg>
        <pc:picChg chg="del">
          <ac:chgData name="Anthony Dezilva" userId="a703723f24fe25dc" providerId="LiveId" clId="{B118B973-8DBF-47EA-8FCE-ECB3D9A2427B}" dt="2022-06-06T06:39:26.656" v="121" actId="478"/>
          <ac:picMkLst>
            <pc:docMk/>
            <pc:sldMk cId="809263698" sldId="283"/>
            <ac:picMk id="8" creationId="{22DBFF0F-E136-4EB5-B08B-C268FE59C751}"/>
          </ac:picMkLst>
        </pc:picChg>
      </pc:sldChg>
      <pc:sldChg chg="addSp delSp modSp new mod setBg modAnim modNotesTx">
        <pc:chgData name="Anthony Dezilva" userId="a703723f24fe25dc" providerId="LiveId" clId="{B118B973-8DBF-47EA-8FCE-ECB3D9A2427B}" dt="2022-06-06T15:56:34.195" v="1073"/>
        <pc:sldMkLst>
          <pc:docMk/>
          <pc:sldMk cId="1400168867" sldId="284"/>
        </pc:sldMkLst>
        <pc:spChg chg="mod">
          <ac:chgData name="Anthony Dezilva" userId="a703723f24fe25dc" providerId="LiveId" clId="{B118B973-8DBF-47EA-8FCE-ECB3D9A2427B}" dt="2022-06-06T15:51:53.357" v="1055" actId="14100"/>
          <ac:spMkLst>
            <pc:docMk/>
            <pc:sldMk cId="1400168867" sldId="284"/>
            <ac:spMk id="2" creationId="{66BB7B4E-C6DD-4BB6-C40B-ACE9AD18D4A4}"/>
          </ac:spMkLst>
        </pc:spChg>
        <pc:spChg chg="mod">
          <ac:chgData name="Anthony Dezilva" userId="a703723f24fe25dc" providerId="LiveId" clId="{B118B973-8DBF-47EA-8FCE-ECB3D9A2427B}" dt="2022-06-06T15:54:19.326" v="1068" actId="27636"/>
          <ac:spMkLst>
            <pc:docMk/>
            <pc:sldMk cId="1400168867" sldId="284"/>
            <ac:spMk id="3" creationId="{C5367D2D-3126-8CB9-9F3F-64E5F44F74DB}"/>
          </ac:spMkLst>
        </pc:spChg>
        <pc:picChg chg="add mod">
          <ac:chgData name="Anthony Dezilva" userId="a703723f24fe25dc" providerId="LiveId" clId="{B118B973-8DBF-47EA-8FCE-ECB3D9A2427B}" dt="2022-06-06T15:51:13.192" v="1044" actId="1076"/>
          <ac:picMkLst>
            <pc:docMk/>
            <pc:sldMk cId="1400168867" sldId="284"/>
            <ac:picMk id="4" creationId="{2749B0E9-4DEA-33FA-1832-B7EA546B1AEF}"/>
          </ac:picMkLst>
        </pc:picChg>
        <pc:picChg chg="add mod">
          <ac:chgData name="Anthony Dezilva" userId="a703723f24fe25dc" providerId="LiveId" clId="{B118B973-8DBF-47EA-8FCE-ECB3D9A2427B}" dt="2022-06-06T15:51:17.054" v="1045" actId="1076"/>
          <ac:picMkLst>
            <pc:docMk/>
            <pc:sldMk cId="1400168867" sldId="284"/>
            <ac:picMk id="5" creationId="{274D53D6-3AFA-A9FA-07D6-3F466F8834D7}"/>
          </ac:picMkLst>
        </pc:picChg>
        <pc:picChg chg="add del mod">
          <ac:chgData name="Anthony Dezilva" userId="a703723f24fe25dc" providerId="LiveId" clId="{B118B973-8DBF-47EA-8FCE-ECB3D9A2427B}" dt="2022-06-06T15:33:59.242" v="853"/>
          <ac:picMkLst>
            <pc:docMk/>
            <pc:sldMk cId="1400168867" sldId="284"/>
            <ac:picMk id="7170" creationId="{D77F1CF8-582B-CB17-4029-52AFDBF5A69B}"/>
          </ac:picMkLst>
        </pc:picChg>
        <pc:picChg chg="add del mod">
          <ac:chgData name="Anthony Dezilva" userId="a703723f24fe25dc" providerId="LiveId" clId="{B118B973-8DBF-47EA-8FCE-ECB3D9A2427B}" dt="2022-06-06T15:51:28.219" v="1050" actId="1037"/>
          <ac:picMkLst>
            <pc:docMk/>
            <pc:sldMk cId="1400168867" sldId="284"/>
            <ac:picMk id="7172" creationId="{B993AAE0-B984-A32C-E2DA-5D4F5E2DD138}"/>
          </ac:picMkLst>
        </pc:picChg>
      </pc:sldChg>
      <pc:sldChg chg="addSp delSp modSp mod setBg">
        <pc:chgData name="Anthony Dezilva" userId="a703723f24fe25dc" providerId="LiveId" clId="{B118B973-8DBF-47EA-8FCE-ECB3D9A2427B}" dt="2022-06-06T17:20:02.854" v="1743" actId="14100"/>
        <pc:sldMkLst>
          <pc:docMk/>
          <pc:sldMk cId="3095773555" sldId="285"/>
        </pc:sldMkLst>
        <pc:spChg chg="mod">
          <ac:chgData name="Anthony Dezilva" userId="a703723f24fe25dc" providerId="LiveId" clId="{B118B973-8DBF-47EA-8FCE-ECB3D9A2427B}" dt="2022-06-06T17:14:38.274" v="1277" actId="20577"/>
          <ac:spMkLst>
            <pc:docMk/>
            <pc:sldMk cId="3095773555" sldId="285"/>
            <ac:spMk id="2" creationId="{66BB7B4E-C6DD-4BB6-C40B-ACE9AD18D4A4}"/>
          </ac:spMkLst>
        </pc:spChg>
        <pc:spChg chg="mod ord">
          <ac:chgData name="Anthony Dezilva" userId="a703723f24fe25dc" providerId="LiveId" clId="{B118B973-8DBF-47EA-8FCE-ECB3D9A2427B}" dt="2022-06-06T17:20:02.854" v="1743" actId="14100"/>
          <ac:spMkLst>
            <pc:docMk/>
            <pc:sldMk cId="3095773555" sldId="285"/>
            <ac:spMk id="3" creationId="{C5367D2D-3126-8CB9-9F3F-64E5F44F74DB}"/>
          </ac:spMkLst>
        </pc:spChg>
        <pc:spChg chg="add del">
          <ac:chgData name="Anthony Dezilva" userId="a703723f24fe25dc" providerId="LiveId" clId="{B118B973-8DBF-47EA-8FCE-ECB3D9A2427B}" dt="2022-06-06T17:06:42.732" v="1227" actId="26606"/>
          <ac:spMkLst>
            <pc:docMk/>
            <pc:sldMk cId="3095773555" sldId="285"/>
            <ac:spMk id="12" creationId="{5E39A796-BE83-48B1-B33F-35C4A32AAB57}"/>
          </ac:spMkLst>
        </pc:spChg>
        <pc:spChg chg="add del">
          <ac:chgData name="Anthony Dezilva" userId="a703723f24fe25dc" providerId="LiveId" clId="{B118B973-8DBF-47EA-8FCE-ECB3D9A2427B}" dt="2022-06-06T17:06:42.732" v="1227" actId="26606"/>
          <ac:spMkLst>
            <pc:docMk/>
            <pc:sldMk cId="3095773555" sldId="285"/>
            <ac:spMk id="14" creationId="{72F84B47-E267-4194-8194-831DB7B5547F}"/>
          </ac:spMkLst>
        </pc:spChg>
        <pc:spChg chg="add del">
          <ac:chgData name="Anthony Dezilva" userId="a703723f24fe25dc" providerId="LiveId" clId="{B118B973-8DBF-47EA-8FCE-ECB3D9A2427B}" dt="2022-06-06T17:07:52.143" v="1239" actId="26606"/>
          <ac:spMkLst>
            <pc:docMk/>
            <pc:sldMk cId="3095773555" sldId="285"/>
            <ac:spMk id="16" creationId="{2B97F24A-32CE-4C1C-A50D-3016B394DCFB}"/>
          </ac:spMkLst>
        </pc:spChg>
        <pc:spChg chg="add del">
          <ac:chgData name="Anthony Dezilva" userId="a703723f24fe25dc" providerId="LiveId" clId="{B118B973-8DBF-47EA-8FCE-ECB3D9A2427B}" dt="2022-06-06T17:07:52.143" v="1239" actId="26606"/>
          <ac:spMkLst>
            <pc:docMk/>
            <pc:sldMk cId="3095773555" sldId="285"/>
            <ac:spMk id="17" creationId="{CD8B4F24-440B-49E9-B85D-733523DC064B}"/>
          </ac:spMkLst>
        </pc:spChg>
        <pc:spChg chg="add del">
          <ac:chgData name="Anthony Dezilva" userId="a703723f24fe25dc" providerId="LiveId" clId="{B118B973-8DBF-47EA-8FCE-ECB3D9A2427B}" dt="2022-06-06T17:06:28.477" v="1224" actId="26606"/>
          <ac:spMkLst>
            <pc:docMk/>
            <pc:sldMk cId="3095773555" sldId="285"/>
            <ac:spMk id="19" creationId="{F541DB91-0B10-46D9-B34B-7BFF9602606D}"/>
          </ac:spMkLst>
        </pc:spChg>
        <pc:spChg chg="add">
          <ac:chgData name="Anthony Dezilva" userId="a703723f24fe25dc" providerId="LiveId" clId="{B118B973-8DBF-47EA-8FCE-ECB3D9A2427B}" dt="2022-06-06T17:07:52.143" v="1239" actId="26606"/>
          <ac:spMkLst>
            <pc:docMk/>
            <pc:sldMk cId="3095773555" sldId="285"/>
            <ac:spMk id="20" creationId="{7D20183A-0B1D-4A1F-89B1-ADBEDBC6E54E}"/>
          </ac:spMkLst>
        </pc:spChg>
        <pc:spChg chg="add del">
          <ac:chgData name="Anthony Dezilva" userId="a703723f24fe25dc" providerId="LiveId" clId="{B118B973-8DBF-47EA-8FCE-ECB3D9A2427B}" dt="2022-06-06T17:06:28.477" v="1224" actId="26606"/>
          <ac:spMkLst>
            <pc:docMk/>
            <pc:sldMk cId="3095773555" sldId="285"/>
            <ac:spMk id="21" creationId="{9CF7FE1C-8BC5-4B0C-A2BC-93AB72C90FDD}"/>
          </ac:spMkLst>
        </pc:spChg>
        <pc:spChg chg="add">
          <ac:chgData name="Anthony Dezilva" userId="a703723f24fe25dc" providerId="LiveId" clId="{B118B973-8DBF-47EA-8FCE-ECB3D9A2427B}" dt="2022-06-06T17:07:52.143" v="1239" actId="26606"/>
          <ac:spMkLst>
            <pc:docMk/>
            <pc:sldMk cId="3095773555" sldId="285"/>
            <ac:spMk id="22" creationId="{B5FA7C47-B7C1-4D2E-AB49-ED23BA34BA83}"/>
          </ac:spMkLst>
        </pc:spChg>
        <pc:spChg chg="add">
          <ac:chgData name="Anthony Dezilva" userId="a703723f24fe25dc" providerId="LiveId" clId="{B118B973-8DBF-47EA-8FCE-ECB3D9A2427B}" dt="2022-06-06T17:07:52.143" v="1239" actId="26606"/>
          <ac:spMkLst>
            <pc:docMk/>
            <pc:sldMk cId="3095773555" sldId="285"/>
            <ac:spMk id="24" creationId="{596EE156-ABF1-4329-A6BA-03B4254E0877}"/>
          </ac:spMkLst>
        </pc:spChg>
        <pc:spChg chg="add">
          <ac:chgData name="Anthony Dezilva" userId="a703723f24fe25dc" providerId="LiveId" clId="{B118B973-8DBF-47EA-8FCE-ECB3D9A2427B}" dt="2022-06-06T17:07:52.143" v="1239" actId="26606"/>
          <ac:spMkLst>
            <pc:docMk/>
            <pc:sldMk cId="3095773555" sldId="285"/>
            <ac:spMk id="26" creationId="{19B9933F-AAB3-444A-8BB5-9CA194A8BC63}"/>
          </ac:spMkLst>
        </pc:spChg>
        <pc:spChg chg="add del">
          <ac:chgData name="Anthony Dezilva" userId="a703723f24fe25dc" providerId="LiveId" clId="{B118B973-8DBF-47EA-8FCE-ECB3D9A2427B}" dt="2022-06-06T17:06:33.818" v="1226" actId="26606"/>
          <ac:spMkLst>
            <pc:docMk/>
            <pc:sldMk cId="3095773555" sldId="285"/>
            <ac:spMk id="28" creationId="{B6FACB3C-9069-4791-BC5C-0DB7CD19B853}"/>
          </ac:spMkLst>
        </pc:spChg>
        <pc:spChg chg="add del">
          <ac:chgData name="Anthony Dezilva" userId="a703723f24fe25dc" providerId="LiveId" clId="{B118B973-8DBF-47EA-8FCE-ECB3D9A2427B}" dt="2022-06-06T17:06:33.818" v="1226" actId="26606"/>
          <ac:spMkLst>
            <pc:docMk/>
            <pc:sldMk cId="3095773555" sldId="285"/>
            <ac:spMk id="29" creationId="{71F2038E-D777-4B76-81DD-DD13EE91B9DD}"/>
          </ac:spMkLst>
        </pc:spChg>
        <pc:spChg chg="add">
          <ac:chgData name="Anthony Dezilva" userId="a703723f24fe25dc" providerId="LiveId" clId="{B118B973-8DBF-47EA-8FCE-ECB3D9A2427B}" dt="2022-06-06T17:07:52.143" v="1239" actId="26606"/>
          <ac:spMkLst>
            <pc:docMk/>
            <pc:sldMk cId="3095773555" sldId="285"/>
            <ac:spMk id="30" creationId="{131031D3-26CD-4214-A9A4-5857EFA15A0C}"/>
          </ac:spMkLst>
        </pc:spChg>
        <pc:grpChg chg="add del">
          <ac:chgData name="Anthony Dezilva" userId="a703723f24fe25dc" providerId="LiveId" clId="{B118B973-8DBF-47EA-8FCE-ECB3D9A2427B}" dt="2022-06-06T17:06:33.818" v="1226" actId="26606"/>
          <ac:grpSpMkLst>
            <pc:docMk/>
            <pc:sldMk cId="3095773555" sldId="285"/>
            <ac:grpSpMk id="23" creationId="{DD354807-230F-4402-B1B9-F733A8F1F190}"/>
          </ac:grpSpMkLst>
        </pc:grpChg>
        <pc:picChg chg="del">
          <ac:chgData name="Anthony Dezilva" userId="a703723f24fe25dc" providerId="LiveId" clId="{B118B973-8DBF-47EA-8FCE-ECB3D9A2427B}" dt="2022-06-06T15:53:21.580" v="1061" actId="478"/>
          <ac:picMkLst>
            <pc:docMk/>
            <pc:sldMk cId="3095773555" sldId="285"/>
            <ac:picMk id="4" creationId="{2749B0E9-4DEA-33FA-1832-B7EA546B1AEF}"/>
          </ac:picMkLst>
        </pc:picChg>
        <pc:picChg chg="del">
          <ac:chgData name="Anthony Dezilva" userId="a703723f24fe25dc" providerId="LiveId" clId="{B118B973-8DBF-47EA-8FCE-ECB3D9A2427B}" dt="2022-06-06T15:53:22.558" v="1062" actId="478"/>
          <ac:picMkLst>
            <pc:docMk/>
            <pc:sldMk cId="3095773555" sldId="285"/>
            <ac:picMk id="5" creationId="{274D53D6-3AFA-A9FA-07D6-3F466F8834D7}"/>
          </ac:picMkLst>
        </pc:picChg>
        <pc:picChg chg="add mod">
          <ac:chgData name="Anthony Dezilva" userId="a703723f24fe25dc" providerId="LiveId" clId="{B118B973-8DBF-47EA-8FCE-ECB3D9A2427B}" dt="2022-06-06T17:09:06.581" v="1256" actId="1076"/>
          <ac:picMkLst>
            <pc:docMk/>
            <pc:sldMk cId="3095773555" sldId="285"/>
            <ac:picMk id="7" creationId="{9AEB24C7-ABF1-9E3C-DC85-B1EA5E4987A5}"/>
          </ac:picMkLst>
        </pc:picChg>
        <pc:picChg chg="del">
          <ac:chgData name="Anthony Dezilva" userId="a703723f24fe25dc" providerId="LiveId" clId="{B118B973-8DBF-47EA-8FCE-ECB3D9A2427B}" dt="2022-06-06T15:53:23.223" v="1063" actId="478"/>
          <ac:picMkLst>
            <pc:docMk/>
            <pc:sldMk cId="3095773555" sldId="285"/>
            <ac:picMk id="7172" creationId="{B993AAE0-B984-A32C-E2DA-5D4F5E2DD138}"/>
          </ac:picMkLst>
        </pc:picChg>
      </pc:sldChg>
      <pc:sldChg chg="add del">
        <pc:chgData name="Anthony Dezilva" userId="a703723f24fe25dc" providerId="LiveId" clId="{B118B973-8DBF-47EA-8FCE-ECB3D9A2427B}" dt="2022-06-06T16:40:55.425" v="1202" actId="47"/>
        <pc:sldMkLst>
          <pc:docMk/>
          <pc:sldMk cId="1029466712" sldId="286"/>
        </pc:sldMkLst>
      </pc:sldChg>
      <pc:sldChg chg="addSp delSp modSp mod setBg delAnim modNotesTx">
        <pc:chgData name="Anthony Dezilva" userId="a703723f24fe25dc" providerId="LiveId" clId="{B118B973-8DBF-47EA-8FCE-ECB3D9A2427B}" dt="2022-06-06T18:07:09.527" v="2018" actId="20577"/>
        <pc:sldMkLst>
          <pc:docMk/>
          <pc:sldMk cId="1710029150" sldId="286"/>
        </pc:sldMkLst>
        <pc:spChg chg="mod">
          <ac:chgData name="Anthony Dezilva" userId="a703723f24fe25dc" providerId="LiveId" clId="{B118B973-8DBF-47EA-8FCE-ECB3D9A2427B}" dt="2022-06-06T17:25:51.323" v="1755" actId="20577"/>
          <ac:spMkLst>
            <pc:docMk/>
            <pc:sldMk cId="1710029150" sldId="286"/>
            <ac:spMk id="2" creationId="{66BB7B4E-C6DD-4BB6-C40B-ACE9AD18D4A4}"/>
          </ac:spMkLst>
        </pc:spChg>
        <pc:spChg chg="del">
          <ac:chgData name="Anthony Dezilva" userId="a703723f24fe25dc" providerId="LiveId" clId="{B118B973-8DBF-47EA-8FCE-ECB3D9A2427B}" dt="2022-06-06T17:25:59.001" v="1756" actId="478"/>
          <ac:spMkLst>
            <pc:docMk/>
            <pc:sldMk cId="1710029150" sldId="286"/>
            <ac:spMk id="3" creationId="{C5367D2D-3126-8CB9-9F3F-64E5F44F74DB}"/>
          </ac:spMkLst>
        </pc:spChg>
        <pc:spChg chg="add mod">
          <ac:chgData name="Anthony Dezilva" userId="a703723f24fe25dc" providerId="LiveId" clId="{B118B973-8DBF-47EA-8FCE-ECB3D9A2427B}" dt="2022-06-06T18:07:09.527" v="2018" actId="20577"/>
          <ac:spMkLst>
            <pc:docMk/>
            <pc:sldMk cId="1710029150" sldId="286"/>
            <ac:spMk id="7" creationId="{5A0F33C5-AF87-153B-2BD8-058485DC9946}"/>
          </ac:spMkLst>
        </pc:spChg>
        <pc:picChg chg="del">
          <ac:chgData name="Anthony Dezilva" userId="a703723f24fe25dc" providerId="LiveId" clId="{B118B973-8DBF-47EA-8FCE-ECB3D9A2427B}" dt="2022-06-06T17:25:15.981" v="1746" actId="478"/>
          <ac:picMkLst>
            <pc:docMk/>
            <pc:sldMk cId="1710029150" sldId="286"/>
            <ac:picMk id="4" creationId="{2749B0E9-4DEA-33FA-1832-B7EA546B1AEF}"/>
          </ac:picMkLst>
        </pc:picChg>
        <pc:picChg chg="del">
          <ac:chgData name="Anthony Dezilva" userId="a703723f24fe25dc" providerId="LiveId" clId="{B118B973-8DBF-47EA-8FCE-ECB3D9A2427B}" dt="2022-06-06T17:25:15.260" v="1745" actId="478"/>
          <ac:picMkLst>
            <pc:docMk/>
            <pc:sldMk cId="1710029150" sldId="286"/>
            <ac:picMk id="5" creationId="{274D53D6-3AFA-A9FA-07D6-3F466F8834D7}"/>
          </ac:picMkLst>
        </pc:picChg>
        <pc:picChg chg="del">
          <ac:chgData name="Anthony Dezilva" userId="a703723f24fe25dc" providerId="LiveId" clId="{B118B973-8DBF-47EA-8FCE-ECB3D9A2427B}" dt="2022-06-06T17:25:14.316" v="1744" actId="478"/>
          <ac:picMkLst>
            <pc:docMk/>
            <pc:sldMk cId="1710029150" sldId="286"/>
            <ac:picMk id="7172" creationId="{B993AAE0-B984-A32C-E2DA-5D4F5E2DD138}"/>
          </ac:picMkLst>
        </pc:picChg>
      </pc:sldChg>
      <pc:sldChg chg="add del">
        <pc:chgData name="Anthony Dezilva" userId="a703723f24fe25dc" providerId="LiveId" clId="{B118B973-8DBF-47EA-8FCE-ECB3D9A2427B}" dt="2022-06-06T16:40:37.223" v="1200" actId="2696"/>
        <pc:sldMkLst>
          <pc:docMk/>
          <pc:sldMk cId="4075652617" sldId="286"/>
        </pc:sldMkLst>
      </pc:sldChg>
      <pc:sldChg chg="add del setBg">
        <pc:chgData name="Anthony Dezilva" userId="a703723f24fe25dc" providerId="LiveId" clId="{B118B973-8DBF-47EA-8FCE-ECB3D9A2427B}" dt="2022-06-06T17:26:06.976" v="1758"/>
        <pc:sldMkLst>
          <pc:docMk/>
          <pc:sldMk cId="2885679549" sldId="287"/>
        </pc:sldMkLst>
      </pc:sldChg>
      <pc:sldChg chg="new del">
        <pc:chgData name="Anthony Dezilva" userId="a703723f24fe25dc" providerId="LiveId" clId="{B118B973-8DBF-47EA-8FCE-ECB3D9A2427B}" dt="2022-06-06T20:20:33.514" v="2058" actId="47"/>
        <pc:sldMkLst>
          <pc:docMk/>
          <pc:sldMk cId="2906874986" sldId="287"/>
        </pc:sldMkLst>
      </pc:sldChg>
      <pc:sldChg chg="addSp delSp modSp mod setBg delDesignElem">
        <pc:chgData name="Anthony Dezilva" userId="a703723f24fe25dc" providerId="LiveId" clId="{B118B973-8DBF-47EA-8FCE-ECB3D9A2427B}" dt="2022-06-06T20:20:10.034" v="2057" actId="1076"/>
        <pc:sldMkLst>
          <pc:docMk/>
          <pc:sldMk cId="2549759824" sldId="288"/>
        </pc:sldMkLst>
        <pc:spChg chg="del mod">
          <ac:chgData name="Anthony Dezilva" userId="a703723f24fe25dc" providerId="LiveId" clId="{B118B973-8DBF-47EA-8FCE-ECB3D9A2427B}" dt="2022-06-06T20:19:14.918" v="2046" actId="478"/>
          <ac:spMkLst>
            <pc:docMk/>
            <pc:sldMk cId="2549759824" sldId="288"/>
            <ac:spMk id="2" creationId="{66BB7B4E-C6DD-4BB6-C40B-ACE9AD18D4A4}"/>
          </ac:spMkLst>
        </pc:spChg>
        <pc:spChg chg="del mod">
          <ac:chgData name="Anthony Dezilva" userId="a703723f24fe25dc" providerId="LiveId" clId="{B118B973-8DBF-47EA-8FCE-ECB3D9A2427B}" dt="2022-06-06T20:18:29.796" v="2040" actId="478"/>
          <ac:spMkLst>
            <pc:docMk/>
            <pc:sldMk cId="2549759824" sldId="288"/>
            <ac:spMk id="3" creationId="{C5367D2D-3126-8CB9-9F3F-64E5F44F74DB}"/>
          </ac:spMkLst>
        </pc:spChg>
        <pc:spChg chg="add del mod">
          <ac:chgData name="Anthony Dezilva" userId="a703723f24fe25dc" providerId="LiveId" clId="{B118B973-8DBF-47EA-8FCE-ECB3D9A2427B}" dt="2022-06-06T20:18:33.274" v="2041" actId="478"/>
          <ac:spMkLst>
            <pc:docMk/>
            <pc:sldMk cId="2549759824" sldId="288"/>
            <ac:spMk id="5" creationId="{617C1433-8866-D632-953C-538FBCEBF4F1}"/>
          </ac:spMkLst>
        </pc:spChg>
        <pc:spChg chg="add del mod">
          <ac:chgData name="Anthony Dezilva" userId="a703723f24fe25dc" providerId="LiveId" clId="{B118B973-8DBF-47EA-8FCE-ECB3D9A2427B}" dt="2022-06-06T20:19:21.953" v="2048" actId="478"/>
          <ac:spMkLst>
            <pc:docMk/>
            <pc:sldMk cId="2549759824" sldId="288"/>
            <ac:spMk id="8" creationId="{4A24D2BF-03C2-CDD7-E3D7-A0B63C3E394D}"/>
          </ac:spMkLst>
        </pc:spChg>
        <pc:spChg chg="add">
          <ac:chgData name="Anthony Dezilva" userId="a703723f24fe25dc" providerId="LiveId" clId="{B118B973-8DBF-47EA-8FCE-ECB3D9A2427B}" dt="2022-06-06T20:18:16.156" v="2038" actId="26606"/>
          <ac:spMkLst>
            <pc:docMk/>
            <pc:sldMk cId="2549759824" sldId="288"/>
            <ac:spMk id="12" creationId="{DD38EE57-B708-47C9-A4A4-E25F09FAB029}"/>
          </ac:spMkLst>
        </pc:spChg>
        <pc:spChg chg="add del mod">
          <ac:chgData name="Anthony Dezilva" userId="a703723f24fe25dc" providerId="LiveId" clId="{B118B973-8DBF-47EA-8FCE-ECB3D9A2427B}" dt="2022-06-06T20:20:03.446" v="2055" actId="1076"/>
          <ac:spMkLst>
            <pc:docMk/>
            <pc:sldMk cId="2549759824" sldId="288"/>
            <ac:spMk id="21" creationId="{C0E22CD0-B286-6514-EB20-1257C2A52345}"/>
          </ac:spMkLst>
        </pc:spChg>
        <pc:spChg chg="add mod">
          <ac:chgData name="Anthony Dezilva" userId="a703723f24fe25dc" providerId="LiveId" clId="{B118B973-8DBF-47EA-8FCE-ECB3D9A2427B}" dt="2022-06-06T20:20:10.034" v="2057" actId="1076"/>
          <ac:spMkLst>
            <pc:docMk/>
            <pc:sldMk cId="2549759824" sldId="288"/>
            <ac:spMk id="23" creationId="{268DB01E-D1E2-8915-736F-5B0A0803252D}"/>
          </ac:spMkLst>
        </pc:spChg>
        <pc:spChg chg="add mod">
          <ac:chgData name="Anthony Dezilva" userId="a703723f24fe25dc" providerId="LiveId" clId="{B118B973-8DBF-47EA-8FCE-ECB3D9A2427B}" dt="2022-06-06T20:19:53.418" v="2053" actId="1076"/>
          <ac:spMkLst>
            <pc:docMk/>
            <pc:sldMk cId="2549759824" sldId="288"/>
            <ac:spMk id="27" creationId="{A1DD9C78-2695-3D0C-272B-F0997513AF5C}"/>
          </ac:spMkLst>
        </pc:spChg>
        <pc:grpChg chg="add">
          <ac:chgData name="Anthony Dezilva" userId="a703723f24fe25dc" providerId="LiveId" clId="{B118B973-8DBF-47EA-8FCE-ECB3D9A2427B}" dt="2022-06-06T20:18:16.156" v="2038" actId="26606"/>
          <ac:grpSpMkLst>
            <pc:docMk/>
            <pc:sldMk cId="2549759824" sldId="288"/>
            <ac:grpSpMk id="14" creationId="{57A28182-58A5-4DBB-8F64-BD944BCA8154}"/>
          </ac:grpSpMkLst>
        </pc:grpChg>
        <pc:picChg chg="del mod">
          <ac:chgData name="Anthony Dezilva" userId="a703723f24fe25dc" providerId="LiveId" clId="{B118B973-8DBF-47EA-8FCE-ECB3D9A2427B}" dt="2022-06-06T20:18:24.019" v="2039" actId="478"/>
          <ac:picMkLst>
            <pc:docMk/>
            <pc:sldMk cId="2549759824" sldId="288"/>
            <ac:picMk id="7" creationId="{9AEB24C7-ABF1-9E3C-DC85-B1EA5E4987A5}"/>
          </ac:picMkLst>
        </pc:picChg>
        <pc:picChg chg="add mod">
          <ac:chgData name="Anthony Dezilva" userId="a703723f24fe25dc" providerId="LiveId" clId="{B118B973-8DBF-47EA-8FCE-ECB3D9A2427B}" dt="2022-06-06T20:18:47.141" v="2043"/>
          <ac:picMkLst>
            <pc:docMk/>
            <pc:sldMk cId="2549759824" sldId="288"/>
            <ac:picMk id="25" creationId="{1D732B02-5A65-25B5-E58D-8A85479AC5EE}"/>
          </ac:picMkLst>
        </pc:picChg>
      </pc:sldChg>
      <pc:sldChg chg="addSp delSp modSp new mod setBg">
        <pc:chgData name="Anthony Dezilva" userId="a703723f24fe25dc" providerId="LiveId" clId="{B118B973-8DBF-47EA-8FCE-ECB3D9A2427B}" dt="2022-06-06T23:14:56.137" v="2958" actId="1076"/>
        <pc:sldMkLst>
          <pc:docMk/>
          <pc:sldMk cId="2195942086" sldId="289"/>
        </pc:sldMkLst>
        <pc:spChg chg="mod">
          <ac:chgData name="Anthony Dezilva" userId="a703723f24fe25dc" providerId="LiveId" clId="{B118B973-8DBF-47EA-8FCE-ECB3D9A2427B}" dt="2022-06-06T21:10:05.371" v="2627" actId="14100"/>
          <ac:spMkLst>
            <pc:docMk/>
            <pc:sldMk cId="2195942086" sldId="289"/>
            <ac:spMk id="2" creationId="{625E292E-0FEE-E1D4-08BA-ADEA6CF180DC}"/>
          </ac:spMkLst>
        </pc:spChg>
        <pc:spChg chg="mod ord">
          <ac:chgData name="Anthony Dezilva" userId="a703723f24fe25dc" providerId="LiveId" clId="{B118B973-8DBF-47EA-8FCE-ECB3D9A2427B}" dt="2022-06-06T23:12:34.176" v="2881" actId="1076"/>
          <ac:spMkLst>
            <pc:docMk/>
            <pc:sldMk cId="2195942086" sldId="289"/>
            <ac:spMk id="3" creationId="{E0C78A3C-C18C-F7F9-D570-9CA436C4C488}"/>
          </ac:spMkLst>
        </pc:spChg>
        <pc:spChg chg="add mod">
          <ac:chgData name="Anthony Dezilva" userId="a703723f24fe25dc" providerId="LiveId" clId="{B118B973-8DBF-47EA-8FCE-ECB3D9A2427B}" dt="2022-06-06T23:12:38.106" v="2883" actId="1076"/>
          <ac:spMkLst>
            <pc:docMk/>
            <pc:sldMk cId="2195942086" sldId="289"/>
            <ac:spMk id="4" creationId="{49B60A00-8CA0-03C9-6030-ACA6CC63F349}"/>
          </ac:spMkLst>
        </pc:spChg>
        <pc:spChg chg="add mod">
          <ac:chgData name="Anthony Dezilva" userId="a703723f24fe25dc" providerId="LiveId" clId="{B118B973-8DBF-47EA-8FCE-ECB3D9A2427B}" dt="2022-06-06T23:14:56.137" v="2958" actId="1076"/>
          <ac:spMkLst>
            <pc:docMk/>
            <pc:sldMk cId="2195942086" sldId="289"/>
            <ac:spMk id="5" creationId="{19B1DA71-FEDE-CF48-6A5A-AEC1F0B66F91}"/>
          </ac:spMkLst>
        </pc:spChg>
        <pc:spChg chg="add">
          <ac:chgData name="Anthony Dezilva" userId="a703723f24fe25dc" providerId="LiveId" clId="{B118B973-8DBF-47EA-8FCE-ECB3D9A2427B}" dt="2022-06-06T20:35:44.652" v="2135" actId="26606"/>
          <ac:spMkLst>
            <pc:docMk/>
            <pc:sldMk cId="2195942086" sldId="289"/>
            <ac:spMk id="11276" creationId="{79BB35BC-D5C2-4C8B-A22A-A71E6191913B}"/>
          </ac:spMkLst>
        </pc:spChg>
        <pc:picChg chg="add mod">
          <ac:chgData name="Anthony Dezilva" userId="a703723f24fe25dc" providerId="LiveId" clId="{B118B973-8DBF-47EA-8FCE-ECB3D9A2427B}" dt="2022-06-06T21:09:42.291" v="2623" actId="14100"/>
          <ac:picMkLst>
            <pc:docMk/>
            <pc:sldMk cId="2195942086" sldId="289"/>
            <ac:picMk id="11266" creationId="{95B9174F-E630-15C8-B0EA-A67461287FB5}"/>
          </ac:picMkLst>
        </pc:picChg>
        <pc:picChg chg="add mod">
          <ac:chgData name="Anthony Dezilva" userId="a703723f24fe25dc" providerId="LiveId" clId="{B118B973-8DBF-47EA-8FCE-ECB3D9A2427B}" dt="2022-06-06T23:12:31.776" v="2880" actId="1076"/>
          <ac:picMkLst>
            <pc:docMk/>
            <pc:sldMk cId="2195942086" sldId="289"/>
            <ac:picMk id="11268" creationId="{16464983-FD59-39F8-1E37-D13EBA42C765}"/>
          </ac:picMkLst>
        </pc:picChg>
        <pc:picChg chg="add mod">
          <ac:chgData name="Anthony Dezilva" userId="a703723f24fe25dc" providerId="LiveId" clId="{B118B973-8DBF-47EA-8FCE-ECB3D9A2427B}" dt="2022-06-06T23:12:36.696" v="2882" actId="1076"/>
          <ac:picMkLst>
            <pc:docMk/>
            <pc:sldMk cId="2195942086" sldId="289"/>
            <ac:picMk id="11270" creationId="{5C597692-859E-4CEE-F5F3-AB020495557C}"/>
          </ac:picMkLst>
        </pc:picChg>
        <pc:picChg chg="add mod">
          <ac:chgData name="Anthony Dezilva" userId="a703723f24fe25dc" providerId="LiveId" clId="{B118B973-8DBF-47EA-8FCE-ECB3D9A2427B}" dt="2022-06-06T23:12:43.276" v="2884" actId="1076"/>
          <ac:picMkLst>
            <pc:docMk/>
            <pc:sldMk cId="2195942086" sldId="289"/>
            <ac:picMk id="11272" creationId="{C2C74281-580C-AC4A-88D9-47664B47DF1F}"/>
          </ac:picMkLst>
        </pc:picChg>
        <pc:cxnChg chg="add del">
          <ac:chgData name="Anthony Dezilva" userId="a703723f24fe25dc" providerId="LiveId" clId="{B118B973-8DBF-47EA-8FCE-ECB3D9A2427B}" dt="2022-06-06T20:35:44.652" v="2135" actId="26606"/>
          <ac:cxnSpMkLst>
            <pc:docMk/>
            <pc:sldMk cId="2195942086" sldId="289"/>
            <ac:cxnSpMk id="11271" creationId="{A7F400EE-A8A5-48AF-B4D6-291B52C6F0B0}"/>
          </ac:cxnSpMkLst>
        </pc:cxnChg>
      </pc:sldChg>
      <pc:sldChg chg="addSp delSp modSp mod delDesignElem">
        <pc:chgData name="Anthony Dezilva" userId="a703723f24fe25dc" providerId="LiveId" clId="{B118B973-8DBF-47EA-8FCE-ECB3D9A2427B}" dt="2022-06-06T21:09:28.536" v="2622" actId="20577"/>
        <pc:sldMkLst>
          <pc:docMk/>
          <pc:sldMk cId="3865755266" sldId="290"/>
        </pc:sldMkLst>
        <pc:spChg chg="mod">
          <ac:chgData name="Anthony Dezilva" userId="a703723f24fe25dc" providerId="LiveId" clId="{B118B973-8DBF-47EA-8FCE-ECB3D9A2427B}" dt="2022-06-06T21:07:21.097" v="2591" actId="14100"/>
          <ac:spMkLst>
            <pc:docMk/>
            <pc:sldMk cId="3865755266" sldId="290"/>
            <ac:spMk id="2" creationId="{625E292E-0FEE-E1D4-08BA-ADEA6CF180DC}"/>
          </ac:spMkLst>
        </pc:spChg>
        <pc:spChg chg="mod">
          <ac:chgData name="Anthony Dezilva" userId="a703723f24fe25dc" providerId="LiveId" clId="{B118B973-8DBF-47EA-8FCE-ECB3D9A2427B}" dt="2022-06-06T21:09:28.536" v="2622" actId="20577"/>
          <ac:spMkLst>
            <pc:docMk/>
            <pc:sldMk cId="3865755266" sldId="290"/>
            <ac:spMk id="3" creationId="{E0C78A3C-C18C-F7F9-D570-9CA436C4C488}"/>
          </ac:spMkLst>
        </pc:spChg>
        <pc:spChg chg="del">
          <ac:chgData name="Anthony Dezilva" userId="a703723f24fe25dc" providerId="LiveId" clId="{B118B973-8DBF-47EA-8FCE-ECB3D9A2427B}" dt="2022-06-06T21:07:26.171" v="2594" actId="478"/>
          <ac:spMkLst>
            <pc:docMk/>
            <pc:sldMk cId="3865755266" sldId="290"/>
            <ac:spMk id="4" creationId="{49B60A00-8CA0-03C9-6030-ACA6CC63F349}"/>
          </ac:spMkLst>
        </pc:spChg>
        <pc:spChg chg="add mod">
          <ac:chgData name="Anthony Dezilva" userId="a703723f24fe25dc" providerId="LiveId" clId="{B118B973-8DBF-47EA-8FCE-ECB3D9A2427B}" dt="2022-06-06T21:08:49.722" v="2620" actId="14100"/>
          <ac:spMkLst>
            <pc:docMk/>
            <pc:sldMk cId="3865755266" sldId="290"/>
            <ac:spMk id="10" creationId="{93CBE53C-0A31-E4C2-CECD-352B8ED0C73A}"/>
          </ac:spMkLst>
        </pc:spChg>
        <pc:picChg chg="mod">
          <ac:chgData name="Anthony Dezilva" userId="a703723f24fe25dc" providerId="LiveId" clId="{B118B973-8DBF-47EA-8FCE-ECB3D9A2427B}" dt="2022-06-06T21:07:08.474" v="2589" actId="1076"/>
          <ac:picMkLst>
            <pc:docMk/>
            <pc:sldMk cId="3865755266" sldId="290"/>
            <ac:picMk id="11266" creationId="{95B9174F-E630-15C8-B0EA-A67461287FB5}"/>
          </ac:picMkLst>
        </pc:picChg>
        <pc:picChg chg="del">
          <ac:chgData name="Anthony Dezilva" userId="a703723f24fe25dc" providerId="LiveId" clId="{B118B973-8DBF-47EA-8FCE-ECB3D9A2427B}" dt="2022-06-06T21:07:24.792" v="2592" actId="478"/>
          <ac:picMkLst>
            <pc:docMk/>
            <pc:sldMk cId="3865755266" sldId="290"/>
            <ac:picMk id="11268" creationId="{16464983-FD59-39F8-1E37-D13EBA42C765}"/>
          </ac:picMkLst>
        </pc:picChg>
        <pc:picChg chg="del">
          <ac:chgData name="Anthony Dezilva" userId="a703723f24fe25dc" providerId="LiveId" clId="{B118B973-8DBF-47EA-8FCE-ECB3D9A2427B}" dt="2022-06-06T21:07:25.617" v="2593" actId="478"/>
          <ac:picMkLst>
            <pc:docMk/>
            <pc:sldMk cId="3865755266" sldId="290"/>
            <ac:picMk id="11270" creationId="{5C597692-859E-4CEE-F5F3-AB020495557C}"/>
          </ac:picMkLst>
        </pc:picChg>
      </pc:sldChg>
      <pc:sldChg chg="modSp new add del mod">
        <pc:chgData name="Anthony Dezilva" userId="a703723f24fe25dc" providerId="LiveId" clId="{B118B973-8DBF-47EA-8FCE-ECB3D9A2427B}" dt="2022-06-06T22:22:39.943" v="2846" actId="20577"/>
        <pc:sldMkLst>
          <pc:docMk/>
          <pc:sldMk cId="1238554602" sldId="291"/>
        </pc:sldMkLst>
        <pc:spChg chg="mod">
          <ac:chgData name="Anthony Dezilva" userId="a703723f24fe25dc" providerId="LiveId" clId="{B118B973-8DBF-47EA-8FCE-ECB3D9A2427B}" dt="2022-06-06T22:22:39.943" v="2846" actId="20577"/>
          <ac:spMkLst>
            <pc:docMk/>
            <pc:sldMk cId="1238554602" sldId="291"/>
            <ac:spMk id="2" creationId="{FB544F99-3664-6F33-89BC-7FA4A4D6E054}"/>
          </ac:spMkLst>
        </pc:spChg>
      </pc:sldChg>
      <pc:sldChg chg="addSp delSp modSp add mod setBg delDesignElem">
        <pc:chgData name="Anthony Dezilva" userId="a703723f24fe25dc" providerId="LiveId" clId="{B118B973-8DBF-47EA-8FCE-ECB3D9A2427B}" dt="2022-06-06T22:22:08.008" v="2834" actId="403"/>
        <pc:sldMkLst>
          <pc:docMk/>
          <pc:sldMk cId="2215662886" sldId="292"/>
        </pc:sldMkLst>
        <pc:spChg chg="mod">
          <ac:chgData name="Anthony Dezilva" userId="a703723f24fe25dc" providerId="LiveId" clId="{B118B973-8DBF-47EA-8FCE-ECB3D9A2427B}" dt="2022-06-06T21:28:29.835" v="2784" actId="26606"/>
          <ac:spMkLst>
            <pc:docMk/>
            <pc:sldMk cId="2215662886" sldId="292"/>
            <ac:spMk id="2" creationId="{E3046379-DDB5-AA0C-DC4B-C23591A959DF}"/>
          </ac:spMkLst>
        </pc:spChg>
        <pc:spChg chg="del">
          <ac:chgData name="Anthony Dezilva" userId="a703723f24fe25dc" providerId="LiveId" clId="{B118B973-8DBF-47EA-8FCE-ECB3D9A2427B}" dt="2022-06-06T21:28:08.824" v="2783"/>
          <ac:spMkLst>
            <pc:docMk/>
            <pc:sldMk cId="2215662886" sldId="292"/>
            <ac:spMk id="14" creationId="{C7FA33FF-088D-4F16-95A2-2C64D353DEA8}"/>
          </ac:spMkLst>
        </pc:spChg>
        <pc:spChg chg="del">
          <ac:chgData name="Anthony Dezilva" userId="a703723f24fe25dc" providerId="LiveId" clId="{B118B973-8DBF-47EA-8FCE-ECB3D9A2427B}" dt="2022-06-06T21:28:08.824" v="2783"/>
          <ac:spMkLst>
            <pc:docMk/>
            <pc:sldMk cId="2215662886" sldId="292"/>
            <ac:spMk id="15" creationId="{A376EFB1-01CF-419F-ABF1-2AF02BBFCBD1}"/>
          </ac:spMkLst>
        </pc:spChg>
        <pc:spChg chg="del">
          <ac:chgData name="Anthony Dezilva" userId="a703723f24fe25dc" providerId="LiveId" clId="{B118B973-8DBF-47EA-8FCE-ECB3D9A2427B}" dt="2022-06-06T21:28:08.824" v="2783"/>
          <ac:spMkLst>
            <pc:docMk/>
            <pc:sldMk cId="2215662886" sldId="292"/>
            <ac:spMk id="16" creationId="{FF9DEA15-78BD-4750-AA18-B9F28A6D5AB8}"/>
          </ac:spMkLst>
        </pc:spChg>
        <pc:spChg chg="mod">
          <ac:chgData name="Anthony Dezilva" userId="a703723f24fe25dc" providerId="LiveId" clId="{B118B973-8DBF-47EA-8FCE-ECB3D9A2427B}" dt="2022-06-06T22:22:08.008" v="2834" actId="403"/>
          <ac:spMkLst>
            <pc:docMk/>
            <pc:sldMk cId="2215662886" sldId="292"/>
            <ac:spMk id="17" creationId="{7C9D45A3-048C-721D-B41D-1829B683B2C2}"/>
          </ac:spMkLst>
        </pc:spChg>
        <pc:spChg chg="add">
          <ac:chgData name="Anthony Dezilva" userId="a703723f24fe25dc" providerId="LiveId" clId="{B118B973-8DBF-47EA-8FCE-ECB3D9A2427B}" dt="2022-06-06T21:28:29.835" v="2784" actId="26606"/>
          <ac:spMkLst>
            <pc:docMk/>
            <pc:sldMk cId="2215662886" sldId="292"/>
            <ac:spMk id="22" creationId="{17718681-A12E-49D6-9925-DD7C68176D61}"/>
          </ac:spMkLst>
        </pc:spChg>
        <pc:spChg chg="add">
          <ac:chgData name="Anthony Dezilva" userId="a703723f24fe25dc" providerId="LiveId" clId="{B118B973-8DBF-47EA-8FCE-ECB3D9A2427B}" dt="2022-06-06T21:28:29.835" v="2784" actId="26606"/>
          <ac:spMkLst>
            <pc:docMk/>
            <pc:sldMk cId="2215662886" sldId="292"/>
            <ac:spMk id="24" creationId="{FBD77573-9EF2-4C35-8285-A1CF6FBB0EA5}"/>
          </ac:spMkLst>
        </pc:spChg>
      </pc:sldChg>
    </pc:docChg>
  </pc:docChgLst>
</pc:chgInfo>
</file>

<file path=ppt/diagrams/_rels/data1.xml.rels><?xml version="1.0" encoding="UTF-8" standalone="yes"?>
<Relationships xmlns="http://schemas.openxmlformats.org/package/2006/relationships"><Relationship Id="rId2" Type="http://schemas.openxmlformats.org/officeDocument/2006/relationships/hyperlink" Target="https://www.cnbc.com/2022/01/31/psychologists-metaverse-could-be-a-problem-for-kids-mental-health.html" TargetMode="External"/><Relationship Id="rId1" Type="http://schemas.openxmlformats.org/officeDocument/2006/relationships/hyperlink" Target="https://www.counterhate.com/post/new-research-shows-metaverse-is-not-safe-for-kids" TargetMode="External"/></Relationships>
</file>

<file path=ppt/diagrams/_rels/data2.xml.rels><?xml version="1.0" encoding="UTF-8" standalone="yes"?>
<Relationships xmlns="http://schemas.openxmlformats.org/package/2006/relationships"><Relationship Id="rId1" Type="http://schemas.openxmlformats.org/officeDocument/2006/relationships/hyperlink" Target="https://www.linkedin.com/pulse/mental-malware-dont-get-infected-michael-manrod?trk=public_profile_article_view" TargetMode="External"/></Relationships>
</file>

<file path=ppt/diagrams/_rels/drawing1.xml.rels><?xml version="1.0" encoding="UTF-8" standalone="yes"?>
<Relationships xmlns="http://schemas.openxmlformats.org/package/2006/relationships"><Relationship Id="rId2" Type="http://schemas.openxmlformats.org/officeDocument/2006/relationships/hyperlink" Target="https://www.cnbc.com/2022/01/31/psychologists-metaverse-could-be-a-problem-for-kids-mental-health.html" TargetMode="External"/><Relationship Id="rId1" Type="http://schemas.openxmlformats.org/officeDocument/2006/relationships/hyperlink" Target="https://www.counterhate.com/post/new-research-shows-metaverse-is-not-safe-for-kids" TargetMode="External"/></Relationships>
</file>

<file path=ppt/diagrams/_rels/drawing2.xml.rels><?xml version="1.0" encoding="UTF-8" standalone="yes"?>
<Relationships xmlns="http://schemas.openxmlformats.org/package/2006/relationships"><Relationship Id="rId1" Type="http://schemas.openxmlformats.org/officeDocument/2006/relationships/hyperlink" Target="https://www.linkedin.com/pulse/mental-malware-dont-get-infected-michael-manrod?trk=public_profile_article_view" TargetMode="External"/></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400741-077B-4801-83DB-4D3E17F64B46}" type="doc">
      <dgm:prSet loTypeId="urn:microsoft.com/office/officeart/2005/8/layout/vList2" loCatId="list" qsTypeId="urn:microsoft.com/office/officeart/2005/8/quickstyle/simple1" qsCatId="simple" csTypeId="urn:microsoft.com/office/officeart/2005/8/colors/colorful5" csCatId="colorful" phldr="1"/>
      <dgm:spPr/>
      <dgm:t>
        <a:bodyPr/>
        <a:lstStyle/>
        <a:p>
          <a:endParaRPr lang="en-US"/>
        </a:p>
      </dgm:t>
    </dgm:pt>
    <dgm:pt modelId="{BA7B3A74-03CD-4B20-A228-3A821C2A640E}">
      <dgm:prSet/>
      <dgm:spPr/>
      <dgm:t>
        <a:bodyPr/>
        <a:lstStyle/>
        <a:p>
          <a:r>
            <a:rPr lang="en-US" b="0" i="0" dirty="0"/>
            <a:t>Tech companies are targeting their social media and metaverse platforms at this highly suggestible demographic — during an important stretch of their brains’ mental and emotional development — with potentially dire consequences.</a:t>
          </a:r>
          <a:endParaRPr lang="en-US" dirty="0"/>
        </a:p>
      </dgm:t>
    </dgm:pt>
    <dgm:pt modelId="{EBAB3D67-E61E-40F3-B259-3FE61B68B554}" type="parTrans" cxnId="{C9CF8700-5D32-41D2-B39A-A6C3DD3D035A}">
      <dgm:prSet/>
      <dgm:spPr/>
      <dgm:t>
        <a:bodyPr/>
        <a:lstStyle/>
        <a:p>
          <a:endParaRPr lang="en-US"/>
        </a:p>
      </dgm:t>
    </dgm:pt>
    <dgm:pt modelId="{D4759FBD-0F36-4645-8E6D-4D112AAD2203}" type="sibTrans" cxnId="{C9CF8700-5D32-41D2-B39A-A6C3DD3D035A}">
      <dgm:prSet/>
      <dgm:spPr/>
      <dgm:t>
        <a:bodyPr/>
        <a:lstStyle/>
        <a:p>
          <a:endParaRPr lang="en-US"/>
        </a:p>
      </dgm:t>
    </dgm:pt>
    <dgm:pt modelId="{0C9043DE-9C4E-4C48-AB53-00A7EED13CC2}">
      <dgm:prSet/>
      <dgm:spPr/>
      <dgm:t>
        <a:bodyPr/>
        <a:lstStyle/>
        <a:p>
          <a:r>
            <a:rPr lang="en-US" b="0" i="0"/>
            <a:t>VRChat, already shows evidence of dangers for young users. In December, research from the nonprofit Center for Countering Digital Hate (CCDH) </a:t>
          </a:r>
          <a:r>
            <a:rPr lang="en-US" b="0" i="0">
              <a:hlinkClick xmlns:r="http://schemas.openxmlformats.org/officeDocument/2006/relationships" r:id="rId1"/>
            </a:rPr>
            <a:t>found that </a:t>
          </a:r>
          <a:r>
            <a:rPr lang="en-US" b="0" i="0"/>
            <a:t>minors were regularly exposed to graphic sexual content, racist and violent language, bullying and other forms of harassment on VRChat’s platform</a:t>
          </a:r>
          <a:endParaRPr lang="en-US"/>
        </a:p>
      </dgm:t>
    </dgm:pt>
    <dgm:pt modelId="{9EDEB698-C57F-4775-A078-7A336C12DCAD}" type="parTrans" cxnId="{58352976-955C-471E-89A1-5C014996B81F}">
      <dgm:prSet/>
      <dgm:spPr/>
      <dgm:t>
        <a:bodyPr/>
        <a:lstStyle/>
        <a:p>
          <a:endParaRPr lang="en-US"/>
        </a:p>
      </dgm:t>
    </dgm:pt>
    <dgm:pt modelId="{A68A6BEC-B4AD-4998-B6A1-D2D6050FB103}" type="sibTrans" cxnId="{58352976-955C-471E-89A1-5C014996B81F}">
      <dgm:prSet/>
      <dgm:spPr/>
      <dgm:t>
        <a:bodyPr/>
        <a:lstStyle/>
        <a:p>
          <a:endParaRPr lang="en-US"/>
        </a:p>
      </dgm:t>
    </dgm:pt>
    <dgm:pt modelId="{A11DE6BC-7837-483A-A6BA-F69618D3C8C6}">
      <dgm:prSet/>
      <dgm:spPr/>
      <dgm:t>
        <a:bodyPr/>
        <a:lstStyle/>
        <a:p>
          <a:r>
            <a:rPr lang="en-US" b="1" i="0"/>
            <a:t>Huddleston Jr, T (2022).  </a:t>
          </a:r>
          <a:r>
            <a:rPr lang="en-US" b="1" i="0">
              <a:hlinkClick xmlns:r="http://schemas.openxmlformats.org/officeDocument/2006/relationships" r:id="rId2"/>
            </a:rPr>
            <a:t>‘This is creating more loneliness’: The metaverse could be a serious problem for kids, experts say</a:t>
          </a:r>
          <a:r>
            <a:rPr lang="en-US" b="1" i="0"/>
            <a:t>.  </a:t>
          </a:r>
          <a:endParaRPr lang="en-US"/>
        </a:p>
      </dgm:t>
    </dgm:pt>
    <dgm:pt modelId="{1685B1F3-3F33-40F9-9DC2-B32EC45114F5}" type="parTrans" cxnId="{BDD7EE13-403F-4158-BC85-4D2557E432B4}">
      <dgm:prSet/>
      <dgm:spPr/>
      <dgm:t>
        <a:bodyPr/>
        <a:lstStyle/>
        <a:p>
          <a:endParaRPr lang="en-US"/>
        </a:p>
      </dgm:t>
    </dgm:pt>
    <dgm:pt modelId="{2A5A4EAF-8317-4375-929F-5686F3F5A4B7}" type="sibTrans" cxnId="{BDD7EE13-403F-4158-BC85-4D2557E432B4}">
      <dgm:prSet/>
      <dgm:spPr/>
      <dgm:t>
        <a:bodyPr/>
        <a:lstStyle/>
        <a:p>
          <a:endParaRPr lang="en-US"/>
        </a:p>
      </dgm:t>
    </dgm:pt>
    <dgm:pt modelId="{90611AB1-9042-4315-B996-E31DFC2BEC33}" type="pres">
      <dgm:prSet presAssocID="{0A400741-077B-4801-83DB-4D3E17F64B46}" presName="linear" presStyleCnt="0">
        <dgm:presLayoutVars>
          <dgm:animLvl val="lvl"/>
          <dgm:resizeHandles val="exact"/>
        </dgm:presLayoutVars>
      </dgm:prSet>
      <dgm:spPr/>
      <dgm:t>
        <a:bodyPr/>
        <a:lstStyle/>
        <a:p>
          <a:endParaRPr lang="en-US"/>
        </a:p>
      </dgm:t>
    </dgm:pt>
    <dgm:pt modelId="{E4672656-663F-4CB3-91F7-0D6AD4D606A2}" type="pres">
      <dgm:prSet presAssocID="{BA7B3A74-03CD-4B20-A228-3A821C2A640E}" presName="parentText" presStyleLbl="node1" presStyleIdx="0" presStyleCnt="2">
        <dgm:presLayoutVars>
          <dgm:chMax val="0"/>
          <dgm:bulletEnabled val="1"/>
        </dgm:presLayoutVars>
      </dgm:prSet>
      <dgm:spPr/>
      <dgm:t>
        <a:bodyPr/>
        <a:lstStyle/>
        <a:p>
          <a:endParaRPr lang="en-US"/>
        </a:p>
      </dgm:t>
    </dgm:pt>
    <dgm:pt modelId="{F2AF9346-7599-4AE9-A74F-2576FEF94167}" type="pres">
      <dgm:prSet presAssocID="{D4759FBD-0F36-4645-8E6D-4D112AAD2203}" presName="spacer" presStyleCnt="0"/>
      <dgm:spPr/>
    </dgm:pt>
    <dgm:pt modelId="{0DE3D5F8-94DC-4551-9D41-56199B47F36B}" type="pres">
      <dgm:prSet presAssocID="{0C9043DE-9C4E-4C48-AB53-00A7EED13CC2}" presName="parentText" presStyleLbl="node1" presStyleIdx="1" presStyleCnt="2">
        <dgm:presLayoutVars>
          <dgm:chMax val="0"/>
          <dgm:bulletEnabled val="1"/>
        </dgm:presLayoutVars>
      </dgm:prSet>
      <dgm:spPr/>
      <dgm:t>
        <a:bodyPr/>
        <a:lstStyle/>
        <a:p>
          <a:endParaRPr lang="en-US"/>
        </a:p>
      </dgm:t>
    </dgm:pt>
    <dgm:pt modelId="{1F4332D4-73D4-4A74-AD07-BC470A19E212}" type="pres">
      <dgm:prSet presAssocID="{0C9043DE-9C4E-4C48-AB53-00A7EED13CC2}" presName="childText" presStyleLbl="revTx" presStyleIdx="0" presStyleCnt="1">
        <dgm:presLayoutVars>
          <dgm:bulletEnabled val="1"/>
        </dgm:presLayoutVars>
      </dgm:prSet>
      <dgm:spPr/>
      <dgm:t>
        <a:bodyPr/>
        <a:lstStyle/>
        <a:p>
          <a:endParaRPr lang="en-US"/>
        </a:p>
      </dgm:t>
    </dgm:pt>
  </dgm:ptLst>
  <dgm:cxnLst>
    <dgm:cxn modelId="{FB612775-36EC-42C4-AE6D-92BD680A9DA7}" type="presOf" srcId="{BA7B3A74-03CD-4B20-A228-3A821C2A640E}" destId="{E4672656-663F-4CB3-91F7-0D6AD4D606A2}" srcOrd="0" destOrd="0" presId="urn:microsoft.com/office/officeart/2005/8/layout/vList2"/>
    <dgm:cxn modelId="{E2A2D86D-1F8F-46D7-BF74-7F9B06319203}" type="presOf" srcId="{0A400741-077B-4801-83DB-4D3E17F64B46}" destId="{90611AB1-9042-4315-B996-E31DFC2BEC33}" srcOrd="0" destOrd="0" presId="urn:microsoft.com/office/officeart/2005/8/layout/vList2"/>
    <dgm:cxn modelId="{BDD7EE13-403F-4158-BC85-4D2557E432B4}" srcId="{0C9043DE-9C4E-4C48-AB53-00A7EED13CC2}" destId="{A11DE6BC-7837-483A-A6BA-F69618D3C8C6}" srcOrd="0" destOrd="0" parTransId="{1685B1F3-3F33-40F9-9DC2-B32EC45114F5}" sibTransId="{2A5A4EAF-8317-4375-929F-5686F3F5A4B7}"/>
    <dgm:cxn modelId="{58352976-955C-471E-89A1-5C014996B81F}" srcId="{0A400741-077B-4801-83DB-4D3E17F64B46}" destId="{0C9043DE-9C4E-4C48-AB53-00A7EED13CC2}" srcOrd="1" destOrd="0" parTransId="{9EDEB698-C57F-4775-A078-7A336C12DCAD}" sibTransId="{A68A6BEC-B4AD-4998-B6A1-D2D6050FB103}"/>
    <dgm:cxn modelId="{C9CF8700-5D32-41D2-B39A-A6C3DD3D035A}" srcId="{0A400741-077B-4801-83DB-4D3E17F64B46}" destId="{BA7B3A74-03CD-4B20-A228-3A821C2A640E}" srcOrd="0" destOrd="0" parTransId="{EBAB3D67-E61E-40F3-B259-3FE61B68B554}" sibTransId="{D4759FBD-0F36-4645-8E6D-4D112AAD2203}"/>
    <dgm:cxn modelId="{392815DF-B0F1-49F1-81EA-A18A79BD1412}" type="presOf" srcId="{A11DE6BC-7837-483A-A6BA-F69618D3C8C6}" destId="{1F4332D4-73D4-4A74-AD07-BC470A19E212}" srcOrd="0" destOrd="0" presId="urn:microsoft.com/office/officeart/2005/8/layout/vList2"/>
    <dgm:cxn modelId="{4D740909-0544-4442-8537-650796E6D9D5}" type="presOf" srcId="{0C9043DE-9C4E-4C48-AB53-00A7EED13CC2}" destId="{0DE3D5F8-94DC-4551-9D41-56199B47F36B}" srcOrd="0" destOrd="0" presId="urn:microsoft.com/office/officeart/2005/8/layout/vList2"/>
    <dgm:cxn modelId="{B89E5081-BCF8-4D2D-9649-6702FFBCDADD}" type="presParOf" srcId="{90611AB1-9042-4315-B996-E31DFC2BEC33}" destId="{E4672656-663F-4CB3-91F7-0D6AD4D606A2}" srcOrd="0" destOrd="0" presId="urn:microsoft.com/office/officeart/2005/8/layout/vList2"/>
    <dgm:cxn modelId="{3FF33E2E-95FF-4747-966C-B68FE59DAB9B}" type="presParOf" srcId="{90611AB1-9042-4315-B996-E31DFC2BEC33}" destId="{F2AF9346-7599-4AE9-A74F-2576FEF94167}" srcOrd="1" destOrd="0" presId="urn:microsoft.com/office/officeart/2005/8/layout/vList2"/>
    <dgm:cxn modelId="{7042FC5D-3DE9-413D-86FE-2F9956DD0AA7}" type="presParOf" srcId="{90611AB1-9042-4315-B996-E31DFC2BEC33}" destId="{0DE3D5F8-94DC-4551-9D41-56199B47F36B}" srcOrd="2" destOrd="0" presId="urn:microsoft.com/office/officeart/2005/8/layout/vList2"/>
    <dgm:cxn modelId="{C2EEA3CC-FC6B-4658-9821-45656673DCE9}" type="presParOf" srcId="{90611AB1-9042-4315-B996-E31DFC2BEC33}" destId="{1F4332D4-73D4-4A74-AD07-BC470A19E212}" srcOrd="3" destOrd="0" presId="urn:microsoft.com/office/officeart/2005/8/layout/vList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CBDF1CE-FA96-458A-A3B2-D6DB0A4BF6E9}" type="doc">
      <dgm:prSet loTypeId="urn:microsoft.com/office/officeart/2005/8/layout/hList1" loCatId="list" qsTypeId="urn:microsoft.com/office/officeart/2005/8/quickstyle/simple1" qsCatId="simple" csTypeId="urn:microsoft.com/office/officeart/2005/8/colors/accent1_2" csCatId="accent1"/>
      <dgm:spPr/>
      <dgm:t>
        <a:bodyPr/>
        <a:lstStyle/>
        <a:p>
          <a:endParaRPr lang="en-US"/>
        </a:p>
      </dgm:t>
    </dgm:pt>
    <dgm:pt modelId="{3662BC30-CBDC-4EAA-9BDA-06690EDC449F}">
      <dgm:prSet/>
      <dgm:spPr/>
      <dgm:t>
        <a:bodyPr/>
        <a:lstStyle/>
        <a:p>
          <a:r>
            <a:rPr lang="en-US" b="0" i="0" dirty="0"/>
            <a:t>If you look at the history of social media over the past decade, you’ll see how it’s made us susceptible to misinformation and distortions. From deepfakes and botnets to fake news and troll farms, all live on social media, and we have no control over them. And on the flip side of the coin, they do have a psychological control over what we perceive to be real.</a:t>
          </a:r>
          <a:endParaRPr lang="en-US" dirty="0"/>
        </a:p>
      </dgm:t>
    </dgm:pt>
    <dgm:pt modelId="{5C93DF0E-2851-4BB2-9FDD-A43D69F24098}" type="parTrans" cxnId="{FAB11AAD-D95A-43D1-A73E-483B48273011}">
      <dgm:prSet/>
      <dgm:spPr/>
      <dgm:t>
        <a:bodyPr/>
        <a:lstStyle/>
        <a:p>
          <a:endParaRPr lang="en-US"/>
        </a:p>
      </dgm:t>
    </dgm:pt>
    <dgm:pt modelId="{C49D30B5-69BE-4EC4-B1CC-39D4D7156858}" type="sibTrans" cxnId="{FAB11AAD-D95A-43D1-A73E-483B48273011}">
      <dgm:prSet/>
      <dgm:spPr/>
      <dgm:t>
        <a:bodyPr/>
        <a:lstStyle/>
        <a:p>
          <a:endParaRPr lang="en-US"/>
        </a:p>
      </dgm:t>
    </dgm:pt>
    <dgm:pt modelId="{9FB45786-CCEB-4366-AC7E-FF9143AA69C1}">
      <dgm:prSet/>
      <dgm:spPr/>
      <dgm:t>
        <a:bodyPr/>
        <a:lstStyle/>
        <a:p>
          <a:r>
            <a:rPr lang="en-US" b="0" i="0"/>
            <a:t>What vulnerabilities are likely to exist on a human host? Cognitive psychology has a lot to offer on this topic… our cognitive processing is a mosaic of heuristics, biases and mental shortcuts that make it easy for us to make sense of our the complex world around us. Every bias or mental shortcut comes with a corresponding vulnerability that can be exploited by disinformation, the same way malware may exploit an issue with how information is processed on your laptop.</a:t>
          </a:r>
          <a:endParaRPr lang="en-US"/>
        </a:p>
      </dgm:t>
    </dgm:pt>
    <dgm:pt modelId="{0921112B-FDB7-4875-8106-9DFA85908784}" type="parTrans" cxnId="{1A31F727-62C8-4DB1-B3F5-4C38AC6F43DD}">
      <dgm:prSet/>
      <dgm:spPr/>
      <dgm:t>
        <a:bodyPr/>
        <a:lstStyle/>
        <a:p>
          <a:endParaRPr lang="en-US"/>
        </a:p>
      </dgm:t>
    </dgm:pt>
    <dgm:pt modelId="{5912C27B-CCA7-41BF-8450-BBD7E922FD8E}" type="sibTrans" cxnId="{1A31F727-62C8-4DB1-B3F5-4C38AC6F43DD}">
      <dgm:prSet/>
      <dgm:spPr/>
      <dgm:t>
        <a:bodyPr/>
        <a:lstStyle/>
        <a:p>
          <a:endParaRPr lang="en-US"/>
        </a:p>
      </dgm:t>
    </dgm:pt>
    <dgm:pt modelId="{2CDA94BC-9C57-45BD-BA84-68ADF5B25278}">
      <dgm:prSet/>
      <dgm:spPr/>
      <dgm:t>
        <a:bodyPr/>
        <a:lstStyle/>
        <a:p>
          <a:r>
            <a:rPr lang="en-US" b="0" i="0"/>
            <a:t>Manrod, M. (2022).  </a:t>
          </a:r>
          <a:r>
            <a:rPr lang="en-US" b="0" i="1"/>
            <a:t>Malware of the Mind - Disinformation and Manipulation via Social Platforms</a:t>
          </a:r>
          <a:endParaRPr lang="en-US"/>
        </a:p>
      </dgm:t>
    </dgm:pt>
    <dgm:pt modelId="{11182082-EE9A-406E-B5FC-5B42263C27C1}" type="parTrans" cxnId="{E75004A6-955D-402B-86A8-62F5E3DC9C04}">
      <dgm:prSet/>
      <dgm:spPr/>
      <dgm:t>
        <a:bodyPr/>
        <a:lstStyle/>
        <a:p>
          <a:endParaRPr lang="en-US"/>
        </a:p>
      </dgm:t>
    </dgm:pt>
    <dgm:pt modelId="{05733D16-2CE6-47EF-84A7-34BE2CE9DBE1}" type="sibTrans" cxnId="{E75004A6-955D-402B-86A8-62F5E3DC9C04}">
      <dgm:prSet/>
      <dgm:spPr/>
      <dgm:t>
        <a:bodyPr/>
        <a:lstStyle/>
        <a:p>
          <a:endParaRPr lang="en-US"/>
        </a:p>
      </dgm:t>
    </dgm:pt>
    <dgm:pt modelId="{A6CC80DE-CCD0-44CD-B764-78A9525D6A34}">
      <dgm:prSet/>
      <dgm:spPr/>
      <dgm:t>
        <a:bodyPr/>
        <a:lstStyle/>
        <a:p>
          <a:r>
            <a:rPr lang="en-US" b="0" i="1">
              <a:hlinkClick xmlns:r="http://schemas.openxmlformats.org/officeDocument/2006/relationships" r:id="rId1"/>
            </a:rPr>
            <a:t>https://www.linkedin.com/pulse/mental-malware-dont-get-infected-michael-manrod?trk=public_profile_article_view</a:t>
          </a:r>
          <a:endParaRPr lang="en-US"/>
        </a:p>
      </dgm:t>
    </dgm:pt>
    <dgm:pt modelId="{A7A2FB61-5F23-4AC6-8247-8F68E3C48580}" type="parTrans" cxnId="{D05EDF20-849B-4469-873E-70BB997CC98C}">
      <dgm:prSet/>
      <dgm:spPr/>
      <dgm:t>
        <a:bodyPr/>
        <a:lstStyle/>
        <a:p>
          <a:endParaRPr lang="en-US"/>
        </a:p>
      </dgm:t>
    </dgm:pt>
    <dgm:pt modelId="{FAFF61AA-0405-4B82-B573-19B774830CB9}" type="sibTrans" cxnId="{D05EDF20-849B-4469-873E-70BB997CC98C}">
      <dgm:prSet/>
      <dgm:spPr/>
      <dgm:t>
        <a:bodyPr/>
        <a:lstStyle/>
        <a:p>
          <a:endParaRPr lang="en-US"/>
        </a:p>
      </dgm:t>
    </dgm:pt>
    <dgm:pt modelId="{1173511E-D8B2-4D80-A756-FF96699F4BA6}" type="pres">
      <dgm:prSet presAssocID="{7CBDF1CE-FA96-458A-A3B2-D6DB0A4BF6E9}" presName="Name0" presStyleCnt="0">
        <dgm:presLayoutVars>
          <dgm:dir/>
          <dgm:animLvl val="lvl"/>
          <dgm:resizeHandles val="exact"/>
        </dgm:presLayoutVars>
      </dgm:prSet>
      <dgm:spPr/>
      <dgm:t>
        <a:bodyPr/>
        <a:lstStyle/>
        <a:p>
          <a:endParaRPr lang="en-US"/>
        </a:p>
      </dgm:t>
    </dgm:pt>
    <dgm:pt modelId="{DA9BF43A-94AC-424C-8977-4F12748AF995}" type="pres">
      <dgm:prSet presAssocID="{3662BC30-CBDC-4EAA-9BDA-06690EDC449F}" presName="composite" presStyleCnt="0"/>
      <dgm:spPr/>
    </dgm:pt>
    <dgm:pt modelId="{67376EC8-4272-44F4-9141-67A09B009E9C}" type="pres">
      <dgm:prSet presAssocID="{3662BC30-CBDC-4EAA-9BDA-06690EDC449F}" presName="parTx" presStyleLbl="alignNode1" presStyleIdx="0" presStyleCnt="2">
        <dgm:presLayoutVars>
          <dgm:chMax val="0"/>
          <dgm:chPref val="0"/>
          <dgm:bulletEnabled val="1"/>
        </dgm:presLayoutVars>
      </dgm:prSet>
      <dgm:spPr/>
      <dgm:t>
        <a:bodyPr/>
        <a:lstStyle/>
        <a:p>
          <a:endParaRPr lang="en-US"/>
        </a:p>
      </dgm:t>
    </dgm:pt>
    <dgm:pt modelId="{52AA320B-43F3-43E4-8F6F-D1396DCD5E74}" type="pres">
      <dgm:prSet presAssocID="{3662BC30-CBDC-4EAA-9BDA-06690EDC449F}" presName="desTx" presStyleLbl="alignAccFollowNode1" presStyleIdx="0" presStyleCnt="2">
        <dgm:presLayoutVars>
          <dgm:bulletEnabled val="1"/>
        </dgm:presLayoutVars>
      </dgm:prSet>
      <dgm:spPr/>
    </dgm:pt>
    <dgm:pt modelId="{3F6C629C-3234-453F-874E-DCF96B25FC77}" type="pres">
      <dgm:prSet presAssocID="{C49D30B5-69BE-4EC4-B1CC-39D4D7156858}" presName="space" presStyleCnt="0"/>
      <dgm:spPr/>
    </dgm:pt>
    <dgm:pt modelId="{28ED0C25-0825-4A3B-8F2C-22787AF88A0D}" type="pres">
      <dgm:prSet presAssocID="{9FB45786-CCEB-4366-AC7E-FF9143AA69C1}" presName="composite" presStyleCnt="0"/>
      <dgm:spPr/>
    </dgm:pt>
    <dgm:pt modelId="{85630978-C153-44BB-A80E-D9B047B968B0}" type="pres">
      <dgm:prSet presAssocID="{9FB45786-CCEB-4366-AC7E-FF9143AA69C1}" presName="parTx" presStyleLbl="alignNode1" presStyleIdx="1" presStyleCnt="2">
        <dgm:presLayoutVars>
          <dgm:chMax val="0"/>
          <dgm:chPref val="0"/>
          <dgm:bulletEnabled val="1"/>
        </dgm:presLayoutVars>
      </dgm:prSet>
      <dgm:spPr/>
      <dgm:t>
        <a:bodyPr/>
        <a:lstStyle/>
        <a:p>
          <a:endParaRPr lang="en-US"/>
        </a:p>
      </dgm:t>
    </dgm:pt>
    <dgm:pt modelId="{E7045DDB-6D49-4F76-83BB-C80B38DCD1DD}" type="pres">
      <dgm:prSet presAssocID="{9FB45786-CCEB-4366-AC7E-FF9143AA69C1}" presName="desTx" presStyleLbl="alignAccFollowNode1" presStyleIdx="1" presStyleCnt="2">
        <dgm:presLayoutVars>
          <dgm:bulletEnabled val="1"/>
        </dgm:presLayoutVars>
      </dgm:prSet>
      <dgm:spPr/>
      <dgm:t>
        <a:bodyPr/>
        <a:lstStyle/>
        <a:p>
          <a:endParaRPr lang="en-US"/>
        </a:p>
      </dgm:t>
    </dgm:pt>
  </dgm:ptLst>
  <dgm:cxnLst>
    <dgm:cxn modelId="{E75004A6-955D-402B-86A8-62F5E3DC9C04}" srcId="{9FB45786-CCEB-4366-AC7E-FF9143AA69C1}" destId="{2CDA94BC-9C57-45BD-BA84-68ADF5B25278}" srcOrd="0" destOrd="0" parTransId="{11182082-EE9A-406E-B5FC-5B42263C27C1}" sibTransId="{05733D16-2CE6-47EF-84A7-34BE2CE9DBE1}"/>
    <dgm:cxn modelId="{1A31F727-62C8-4DB1-B3F5-4C38AC6F43DD}" srcId="{7CBDF1CE-FA96-458A-A3B2-D6DB0A4BF6E9}" destId="{9FB45786-CCEB-4366-AC7E-FF9143AA69C1}" srcOrd="1" destOrd="0" parTransId="{0921112B-FDB7-4875-8106-9DFA85908784}" sibTransId="{5912C27B-CCA7-41BF-8450-BBD7E922FD8E}"/>
    <dgm:cxn modelId="{01956EC7-D845-407A-9FBD-128439F239F6}" type="presOf" srcId="{3662BC30-CBDC-4EAA-9BDA-06690EDC449F}" destId="{67376EC8-4272-44F4-9141-67A09B009E9C}" srcOrd="0" destOrd="0" presId="urn:microsoft.com/office/officeart/2005/8/layout/hList1"/>
    <dgm:cxn modelId="{A616F797-D6CF-41BC-975F-9D27004D74FB}" type="presOf" srcId="{A6CC80DE-CCD0-44CD-B764-78A9525D6A34}" destId="{E7045DDB-6D49-4F76-83BB-C80B38DCD1DD}" srcOrd="0" destOrd="1" presId="urn:microsoft.com/office/officeart/2005/8/layout/hList1"/>
    <dgm:cxn modelId="{D05EDF20-849B-4469-873E-70BB997CC98C}" srcId="{9FB45786-CCEB-4366-AC7E-FF9143AA69C1}" destId="{A6CC80DE-CCD0-44CD-B764-78A9525D6A34}" srcOrd="1" destOrd="0" parTransId="{A7A2FB61-5F23-4AC6-8247-8F68E3C48580}" sibTransId="{FAFF61AA-0405-4B82-B573-19B774830CB9}"/>
    <dgm:cxn modelId="{FAB11AAD-D95A-43D1-A73E-483B48273011}" srcId="{7CBDF1CE-FA96-458A-A3B2-D6DB0A4BF6E9}" destId="{3662BC30-CBDC-4EAA-9BDA-06690EDC449F}" srcOrd="0" destOrd="0" parTransId="{5C93DF0E-2851-4BB2-9FDD-A43D69F24098}" sibTransId="{C49D30B5-69BE-4EC4-B1CC-39D4D7156858}"/>
    <dgm:cxn modelId="{3E07A712-4B5E-4E89-B9DA-CBFE65A02107}" type="presOf" srcId="{9FB45786-CCEB-4366-AC7E-FF9143AA69C1}" destId="{85630978-C153-44BB-A80E-D9B047B968B0}" srcOrd="0" destOrd="0" presId="urn:microsoft.com/office/officeart/2005/8/layout/hList1"/>
    <dgm:cxn modelId="{44581EC9-496B-4DF5-8780-5C59D17FFD90}" type="presOf" srcId="{7CBDF1CE-FA96-458A-A3B2-D6DB0A4BF6E9}" destId="{1173511E-D8B2-4D80-A756-FF96699F4BA6}" srcOrd="0" destOrd="0" presId="urn:microsoft.com/office/officeart/2005/8/layout/hList1"/>
    <dgm:cxn modelId="{68603B2E-0214-4AB0-8379-22F499FE31EC}" type="presOf" srcId="{2CDA94BC-9C57-45BD-BA84-68ADF5B25278}" destId="{E7045DDB-6D49-4F76-83BB-C80B38DCD1DD}" srcOrd="0" destOrd="0" presId="urn:microsoft.com/office/officeart/2005/8/layout/hList1"/>
    <dgm:cxn modelId="{23CABA90-E3EC-4AEA-A06F-B0DB61E199B8}" type="presParOf" srcId="{1173511E-D8B2-4D80-A756-FF96699F4BA6}" destId="{DA9BF43A-94AC-424C-8977-4F12748AF995}" srcOrd="0" destOrd="0" presId="urn:microsoft.com/office/officeart/2005/8/layout/hList1"/>
    <dgm:cxn modelId="{395DA04F-B90C-417F-B3BF-74015D586D81}" type="presParOf" srcId="{DA9BF43A-94AC-424C-8977-4F12748AF995}" destId="{67376EC8-4272-44F4-9141-67A09B009E9C}" srcOrd="0" destOrd="0" presId="urn:microsoft.com/office/officeart/2005/8/layout/hList1"/>
    <dgm:cxn modelId="{53685034-786B-463B-A944-49447E5B0A20}" type="presParOf" srcId="{DA9BF43A-94AC-424C-8977-4F12748AF995}" destId="{52AA320B-43F3-43E4-8F6F-D1396DCD5E74}" srcOrd="1" destOrd="0" presId="urn:microsoft.com/office/officeart/2005/8/layout/hList1"/>
    <dgm:cxn modelId="{AF760706-B0CF-4DCA-BC85-34251994A259}" type="presParOf" srcId="{1173511E-D8B2-4D80-A756-FF96699F4BA6}" destId="{3F6C629C-3234-453F-874E-DCF96B25FC77}" srcOrd="1" destOrd="0" presId="urn:microsoft.com/office/officeart/2005/8/layout/hList1"/>
    <dgm:cxn modelId="{EFBDF40D-9834-4166-AE1B-C137A3B7A7C0}" type="presParOf" srcId="{1173511E-D8B2-4D80-A756-FF96699F4BA6}" destId="{28ED0C25-0825-4A3B-8F2C-22787AF88A0D}" srcOrd="2" destOrd="0" presId="urn:microsoft.com/office/officeart/2005/8/layout/hList1"/>
    <dgm:cxn modelId="{C1B5580D-4DFB-421F-8289-D1D8C2EF48AC}" type="presParOf" srcId="{28ED0C25-0825-4A3B-8F2C-22787AF88A0D}" destId="{85630978-C153-44BB-A80E-D9B047B968B0}" srcOrd="0" destOrd="0" presId="urn:microsoft.com/office/officeart/2005/8/layout/hList1"/>
    <dgm:cxn modelId="{EBE4C909-1868-422D-83BC-B6502C9CF7C8}" type="presParOf" srcId="{28ED0C25-0825-4A3B-8F2C-22787AF88A0D}" destId="{E7045DDB-6D49-4F76-83BB-C80B38DCD1DD}"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672656-663F-4CB3-91F7-0D6AD4D606A2}">
      <dsp:nvSpPr>
        <dsp:cNvPr id="0" name=""/>
        <dsp:cNvSpPr/>
      </dsp:nvSpPr>
      <dsp:spPr>
        <a:xfrm>
          <a:off x="0" y="154598"/>
          <a:ext cx="6002110" cy="1478697"/>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US" sz="1700" b="0" i="0" kern="1200" dirty="0"/>
            <a:t>Tech companies are targeting their social media and metaverse platforms at this highly suggestible demographic — during an important stretch of their brains’ mental and emotional development — with potentially dire consequences.</a:t>
          </a:r>
          <a:endParaRPr lang="en-US" sz="1700" kern="1200" dirty="0"/>
        </a:p>
      </dsp:txBody>
      <dsp:txXfrm>
        <a:off x="72184" y="226782"/>
        <a:ext cx="5857742" cy="1334329"/>
      </dsp:txXfrm>
    </dsp:sp>
    <dsp:sp modelId="{0DE3D5F8-94DC-4551-9D41-56199B47F36B}">
      <dsp:nvSpPr>
        <dsp:cNvPr id="0" name=""/>
        <dsp:cNvSpPr/>
      </dsp:nvSpPr>
      <dsp:spPr>
        <a:xfrm>
          <a:off x="0" y="1682255"/>
          <a:ext cx="6002110" cy="1478697"/>
        </a:xfrm>
        <a:prstGeom prst="roundRect">
          <a:avLst/>
        </a:prstGeom>
        <a:solidFill>
          <a:schemeClr val="accent5">
            <a:hueOff val="-6758543"/>
            <a:satOff val="-17419"/>
            <a:lumOff val="-11765"/>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lvl="0" algn="l" defTabSz="755650">
            <a:lnSpc>
              <a:spcPct val="90000"/>
            </a:lnSpc>
            <a:spcBef>
              <a:spcPct val="0"/>
            </a:spcBef>
            <a:spcAft>
              <a:spcPct val="35000"/>
            </a:spcAft>
          </a:pPr>
          <a:r>
            <a:rPr lang="en-US" sz="1700" b="0" i="0" kern="1200"/>
            <a:t>VRChat, already shows evidence of dangers for young users. In December, research from the nonprofit Center for Countering Digital Hate (CCDH) </a:t>
          </a:r>
          <a:r>
            <a:rPr lang="en-US" sz="1700" b="0" i="0" kern="1200">
              <a:hlinkClick xmlns:r="http://schemas.openxmlformats.org/officeDocument/2006/relationships" r:id="rId1"/>
            </a:rPr>
            <a:t>found that </a:t>
          </a:r>
          <a:r>
            <a:rPr lang="en-US" sz="1700" b="0" i="0" kern="1200"/>
            <a:t>minors were regularly exposed to graphic sexual content, racist and violent language, bullying and other forms of harassment on VRChat’s platform</a:t>
          </a:r>
          <a:endParaRPr lang="en-US" sz="1700" kern="1200"/>
        </a:p>
      </dsp:txBody>
      <dsp:txXfrm>
        <a:off x="72184" y="1754439"/>
        <a:ext cx="5857742" cy="1334329"/>
      </dsp:txXfrm>
    </dsp:sp>
    <dsp:sp modelId="{1F4332D4-73D4-4A74-AD07-BC470A19E212}">
      <dsp:nvSpPr>
        <dsp:cNvPr id="0" name=""/>
        <dsp:cNvSpPr/>
      </dsp:nvSpPr>
      <dsp:spPr>
        <a:xfrm>
          <a:off x="0" y="3160952"/>
          <a:ext cx="6002110" cy="4134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0567" tIns="21590" rIns="120904" bIns="21590" numCol="1" spcCol="1270" anchor="t" anchorCtr="0">
          <a:noAutofit/>
        </a:bodyPr>
        <a:lstStyle/>
        <a:p>
          <a:pPr marL="114300" lvl="1" indent="-114300" algn="l" defTabSz="577850">
            <a:lnSpc>
              <a:spcPct val="90000"/>
            </a:lnSpc>
            <a:spcBef>
              <a:spcPct val="0"/>
            </a:spcBef>
            <a:spcAft>
              <a:spcPct val="20000"/>
            </a:spcAft>
            <a:buChar char="••"/>
          </a:pPr>
          <a:r>
            <a:rPr lang="en-US" sz="1300" b="1" i="0" kern="1200"/>
            <a:t>Huddleston Jr, T (2022).  </a:t>
          </a:r>
          <a:r>
            <a:rPr lang="en-US" sz="1300" b="1" i="0" kern="1200">
              <a:hlinkClick xmlns:r="http://schemas.openxmlformats.org/officeDocument/2006/relationships" r:id="rId2"/>
            </a:rPr>
            <a:t>‘This is creating more loneliness’: The metaverse could be a serious problem for kids, experts say</a:t>
          </a:r>
          <a:r>
            <a:rPr lang="en-US" sz="1300" b="1" i="0" kern="1200"/>
            <a:t>.  </a:t>
          </a:r>
          <a:endParaRPr lang="en-US" sz="1300" kern="1200"/>
        </a:p>
      </dsp:txBody>
      <dsp:txXfrm>
        <a:off x="0" y="3160952"/>
        <a:ext cx="6002110" cy="41348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376EC8-4272-44F4-9141-67A09B009E9C}">
      <dsp:nvSpPr>
        <dsp:cNvPr id="0" name=""/>
        <dsp:cNvSpPr/>
      </dsp:nvSpPr>
      <dsp:spPr>
        <a:xfrm>
          <a:off x="51" y="822553"/>
          <a:ext cx="4913783" cy="168783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a:lnSpc>
              <a:spcPct val="90000"/>
            </a:lnSpc>
            <a:spcBef>
              <a:spcPct val="0"/>
            </a:spcBef>
            <a:spcAft>
              <a:spcPct val="35000"/>
            </a:spcAft>
          </a:pPr>
          <a:r>
            <a:rPr lang="en-US" sz="1400" b="0" i="0" kern="1200" dirty="0"/>
            <a:t>If you look at the history of social media over the past decade, you’ll see how it’s made us susceptible to misinformation and distortions. From deepfakes and botnets to fake news and troll farms, all live on social media, and we have no control over them. And on the flip side of the coin, they do have a psychological control over what we perceive to be real.</a:t>
          </a:r>
          <a:endParaRPr lang="en-US" sz="1400" kern="1200" dirty="0"/>
        </a:p>
      </dsp:txBody>
      <dsp:txXfrm>
        <a:off x="51" y="822553"/>
        <a:ext cx="4913783" cy="1687836"/>
      </dsp:txXfrm>
    </dsp:sp>
    <dsp:sp modelId="{52AA320B-43F3-43E4-8F6F-D1396DCD5E74}">
      <dsp:nvSpPr>
        <dsp:cNvPr id="0" name=""/>
        <dsp:cNvSpPr/>
      </dsp:nvSpPr>
      <dsp:spPr>
        <a:xfrm>
          <a:off x="51" y="2510389"/>
          <a:ext cx="4913783" cy="101839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5630978-C153-44BB-A80E-D9B047B968B0}">
      <dsp:nvSpPr>
        <dsp:cNvPr id="0" name=""/>
        <dsp:cNvSpPr/>
      </dsp:nvSpPr>
      <dsp:spPr>
        <a:xfrm>
          <a:off x="5601764" y="822553"/>
          <a:ext cx="4913783" cy="1687836"/>
        </a:xfrm>
        <a:prstGeom prst="rect">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56896" rIns="99568" bIns="56896" numCol="1" spcCol="1270" anchor="ctr" anchorCtr="0">
          <a:noAutofit/>
        </a:bodyPr>
        <a:lstStyle/>
        <a:p>
          <a:pPr lvl="0" algn="ctr" defTabSz="622300">
            <a:lnSpc>
              <a:spcPct val="90000"/>
            </a:lnSpc>
            <a:spcBef>
              <a:spcPct val="0"/>
            </a:spcBef>
            <a:spcAft>
              <a:spcPct val="35000"/>
            </a:spcAft>
          </a:pPr>
          <a:r>
            <a:rPr lang="en-US" sz="1400" b="0" i="0" kern="1200"/>
            <a:t>What vulnerabilities are likely to exist on a human host? Cognitive psychology has a lot to offer on this topic… our cognitive processing is a mosaic of heuristics, biases and mental shortcuts that make it easy for us to make sense of our the complex world around us. Every bias or mental shortcut comes with a corresponding vulnerability that can be exploited by disinformation, the same way malware may exploit an issue with how information is processed on your laptop.</a:t>
          </a:r>
          <a:endParaRPr lang="en-US" sz="1400" kern="1200"/>
        </a:p>
      </dsp:txBody>
      <dsp:txXfrm>
        <a:off x="5601764" y="822553"/>
        <a:ext cx="4913783" cy="1687836"/>
      </dsp:txXfrm>
    </dsp:sp>
    <dsp:sp modelId="{E7045DDB-6D49-4F76-83BB-C80B38DCD1DD}">
      <dsp:nvSpPr>
        <dsp:cNvPr id="0" name=""/>
        <dsp:cNvSpPr/>
      </dsp:nvSpPr>
      <dsp:spPr>
        <a:xfrm>
          <a:off x="5601764" y="2510389"/>
          <a:ext cx="4913783" cy="1018394"/>
        </a:xfrm>
        <a:prstGeom prst="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4676" tIns="74676" rIns="99568" bIns="112014" numCol="1" spcCol="1270" anchor="t" anchorCtr="0">
          <a:noAutofit/>
        </a:bodyPr>
        <a:lstStyle/>
        <a:p>
          <a:pPr marL="114300" lvl="1" indent="-114300" algn="l" defTabSz="622300">
            <a:lnSpc>
              <a:spcPct val="90000"/>
            </a:lnSpc>
            <a:spcBef>
              <a:spcPct val="0"/>
            </a:spcBef>
            <a:spcAft>
              <a:spcPct val="15000"/>
            </a:spcAft>
            <a:buChar char="••"/>
          </a:pPr>
          <a:r>
            <a:rPr lang="en-US" sz="1400" b="0" i="0" kern="1200"/>
            <a:t>Manrod, M. (2022).  </a:t>
          </a:r>
          <a:r>
            <a:rPr lang="en-US" sz="1400" b="0" i="1" kern="1200"/>
            <a:t>Malware of the Mind - Disinformation and Manipulation via Social Platforms</a:t>
          </a:r>
          <a:endParaRPr lang="en-US" sz="1400" kern="1200"/>
        </a:p>
        <a:p>
          <a:pPr marL="114300" lvl="1" indent="-114300" algn="l" defTabSz="622300">
            <a:lnSpc>
              <a:spcPct val="90000"/>
            </a:lnSpc>
            <a:spcBef>
              <a:spcPct val="0"/>
            </a:spcBef>
            <a:spcAft>
              <a:spcPct val="15000"/>
            </a:spcAft>
            <a:buChar char="••"/>
          </a:pPr>
          <a:r>
            <a:rPr lang="en-US" sz="1400" b="0" i="1" kern="1200">
              <a:hlinkClick xmlns:r="http://schemas.openxmlformats.org/officeDocument/2006/relationships" r:id="rId1"/>
            </a:rPr>
            <a:t>https://www.linkedin.com/pulse/mental-malware-dont-get-infected-michael-manrod?trk=public_profile_article_view</a:t>
          </a:r>
          <a:endParaRPr lang="en-US" sz="1400" kern="1200"/>
        </a:p>
      </dsp:txBody>
      <dsp:txXfrm>
        <a:off x="5601764" y="2510389"/>
        <a:ext cx="4913783" cy="1018394"/>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252D47-CD5D-48F0-A96C-85BA8BE21E4F}" type="datetimeFigureOut">
              <a:rPr lang="en-US" smtClean="0"/>
              <a:t>6/6/2022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8BF515C-20E0-4590-9592-67A8B7A8AF4B}" type="slidenum">
              <a:rPr lang="en-US" smtClean="0"/>
              <a:t>‹#›</a:t>
            </a:fld>
            <a:endParaRPr lang="en-US"/>
          </a:p>
        </p:txBody>
      </p:sp>
    </p:spTree>
    <p:extLst>
      <p:ext uri="{BB962C8B-B14F-4D97-AF65-F5344CB8AC3E}">
        <p14:creationId xmlns:p14="http://schemas.microsoft.com/office/powerpoint/2010/main" val="32331581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8BF515C-20E0-4590-9592-67A8B7A8AF4B}" type="slidenum">
              <a:rPr lang="en-US" smtClean="0"/>
              <a:t>1</a:t>
            </a:fld>
            <a:endParaRPr lang="en-US"/>
          </a:p>
        </p:txBody>
      </p:sp>
    </p:spTree>
    <p:extLst>
      <p:ext uri="{BB962C8B-B14F-4D97-AF65-F5344CB8AC3E}">
        <p14:creationId xmlns:p14="http://schemas.microsoft.com/office/powerpoint/2010/main" val="36129702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BF515C-20E0-4590-9592-67A8B7A8AF4B}" type="slidenum">
              <a:rPr lang="en-US" smtClean="0"/>
              <a:t>10</a:t>
            </a:fld>
            <a:endParaRPr lang="en-US"/>
          </a:p>
        </p:txBody>
      </p:sp>
    </p:spTree>
    <p:extLst>
      <p:ext uri="{BB962C8B-B14F-4D97-AF65-F5344CB8AC3E}">
        <p14:creationId xmlns:p14="http://schemas.microsoft.com/office/powerpoint/2010/main" val="6336506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BF515C-20E0-4590-9592-67A8B7A8AF4B}" type="slidenum">
              <a:rPr lang="en-US" smtClean="0"/>
              <a:t>13</a:t>
            </a:fld>
            <a:endParaRPr lang="en-US"/>
          </a:p>
        </p:txBody>
      </p:sp>
    </p:spTree>
    <p:extLst>
      <p:ext uri="{BB962C8B-B14F-4D97-AF65-F5344CB8AC3E}">
        <p14:creationId xmlns:p14="http://schemas.microsoft.com/office/powerpoint/2010/main" val="5275287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BF515C-20E0-4590-9592-67A8B7A8AF4B}" type="slidenum">
              <a:rPr lang="en-US" smtClean="0"/>
              <a:t>14</a:t>
            </a:fld>
            <a:endParaRPr lang="en-US"/>
          </a:p>
        </p:txBody>
      </p:sp>
    </p:spTree>
    <p:extLst>
      <p:ext uri="{BB962C8B-B14F-4D97-AF65-F5344CB8AC3E}">
        <p14:creationId xmlns:p14="http://schemas.microsoft.com/office/powerpoint/2010/main" val="2765778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Who made a note in their head to listen for where I am being controversial.  Conditioned the listening.</a:t>
            </a:r>
          </a:p>
          <a:p>
            <a:endParaRPr lang="en-US" dirty="0"/>
          </a:p>
          <a:p>
            <a:r>
              <a:rPr lang="en-US" dirty="0"/>
              <a:t>Lets complete that.  The point was we can become conditioned, unknowingly.</a:t>
            </a:r>
          </a:p>
        </p:txBody>
      </p:sp>
      <p:sp>
        <p:nvSpPr>
          <p:cNvPr id="4" name="Slide Number Placeholder 3"/>
          <p:cNvSpPr>
            <a:spLocks noGrp="1"/>
          </p:cNvSpPr>
          <p:nvPr>
            <p:ph type="sldNum" sz="quarter" idx="5"/>
          </p:nvPr>
        </p:nvSpPr>
        <p:spPr/>
        <p:txBody>
          <a:bodyPr/>
          <a:lstStyle/>
          <a:p>
            <a:fld id="{EFDDBACE-0F8F-43FD-98F0-DEE13552DADA}" type="slidenum">
              <a:rPr lang="en-US" noProof="0" smtClean="0"/>
              <a:t>2</a:t>
            </a:fld>
            <a:endParaRPr lang="en-US" noProof="0"/>
          </a:p>
        </p:txBody>
      </p:sp>
    </p:spTree>
    <p:extLst>
      <p:ext uri="{BB962C8B-B14F-4D97-AF65-F5344CB8AC3E}">
        <p14:creationId xmlns:p14="http://schemas.microsoft.com/office/powerpoint/2010/main" val="30515821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BF515C-20E0-4590-9592-67A8B7A8AF4B}" type="slidenum">
              <a:rPr lang="en-US" smtClean="0"/>
              <a:t>3</a:t>
            </a:fld>
            <a:endParaRPr lang="en-US"/>
          </a:p>
        </p:txBody>
      </p:sp>
    </p:spTree>
    <p:extLst>
      <p:ext uri="{BB962C8B-B14F-4D97-AF65-F5344CB8AC3E}">
        <p14:creationId xmlns:p14="http://schemas.microsoft.com/office/powerpoint/2010/main" val="696630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4"/>
                </a:solidFill>
                <a:effectLst/>
                <a:latin typeface="Roboto" panose="02000000000000000000" pitchFamily="2" charset="0"/>
              </a:rPr>
              <a:t>According to Freud's psychoanalytic theory, the id is the primitive and instinctual part of the mind that contains sexual and aggressive drives and hidden memories, the super-ego operates as a moral conscience, and the ego is the realistic part that mediates between the desires of the id and the super-ego.</a:t>
            </a:r>
            <a:endParaRPr lang="en-US" dirty="0"/>
          </a:p>
        </p:txBody>
      </p:sp>
      <p:sp>
        <p:nvSpPr>
          <p:cNvPr id="4" name="Slide Number Placeholder 3"/>
          <p:cNvSpPr>
            <a:spLocks noGrp="1"/>
          </p:cNvSpPr>
          <p:nvPr>
            <p:ph type="sldNum" sz="quarter" idx="5"/>
          </p:nvPr>
        </p:nvSpPr>
        <p:spPr/>
        <p:txBody>
          <a:bodyPr/>
          <a:lstStyle/>
          <a:p>
            <a:fld id="{08BF515C-20E0-4590-9592-67A8B7A8AF4B}" type="slidenum">
              <a:rPr lang="en-US" smtClean="0"/>
              <a:t>4</a:t>
            </a:fld>
            <a:endParaRPr lang="en-US"/>
          </a:p>
        </p:txBody>
      </p:sp>
    </p:spTree>
    <p:extLst>
      <p:ext uri="{BB962C8B-B14F-4D97-AF65-F5344CB8AC3E}">
        <p14:creationId xmlns:p14="http://schemas.microsoft.com/office/powerpoint/2010/main" val="168326378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BF515C-20E0-4590-9592-67A8B7A8AF4B}" type="slidenum">
              <a:rPr lang="en-US" smtClean="0"/>
              <a:t>5</a:t>
            </a:fld>
            <a:endParaRPr lang="en-US"/>
          </a:p>
        </p:txBody>
      </p:sp>
    </p:spTree>
    <p:extLst>
      <p:ext uri="{BB962C8B-B14F-4D97-AF65-F5344CB8AC3E}">
        <p14:creationId xmlns:p14="http://schemas.microsoft.com/office/powerpoint/2010/main" val="3637382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02124"/>
                </a:solidFill>
                <a:effectLst/>
                <a:latin typeface="Roboto" panose="02000000000000000000" pitchFamily="2" charset="0"/>
              </a:rPr>
              <a:t>.</a:t>
            </a:r>
            <a:endParaRPr lang="en-US" dirty="0"/>
          </a:p>
        </p:txBody>
      </p:sp>
      <p:sp>
        <p:nvSpPr>
          <p:cNvPr id="4" name="Slide Number Placeholder 3"/>
          <p:cNvSpPr>
            <a:spLocks noGrp="1"/>
          </p:cNvSpPr>
          <p:nvPr>
            <p:ph type="sldNum" sz="quarter" idx="5"/>
          </p:nvPr>
        </p:nvSpPr>
        <p:spPr/>
        <p:txBody>
          <a:bodyPr/>
          <a:lstStyle/>
          <a:p>
            <a:fld id="{08BF515C-20E0-4590-9592-67A8B7A8AF4B}" type="slidenum">
              <a:rPr lang="en-US" smtClean="0"/>
              <a:t>6</a:t>
            </a:fld>
            <a:endParaRPr lang="en-US"/>
          </a:p>
        </p:txBody>
      </p:sp>
    </p:spTree>
    <p:extLst>
      <p:ext uri="{BB962C8B-B14F-4D97-AF65-F5344CB8AC3E}">
        <p14:creationId xmlns:p14="http://schemas.microsoft.com/office/powerpoint/2010/main" val="14609734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BF515C-20E0-4590-9592-67A8B7A8AF4B}" type="slidenum">
              <a:rPr lang="en-US" smtClean="0"/>
              <a:t>7</a:t>
            </a:fld>
            <a:endParaRPr lang="en-US"/>
          </a:p>
        </p:txBody>
      </p:sp>
    </p:spTree>
    <p:extLst>
      <p:ext uri="{BB962C8B-B14F-4D97-AF65-F5344CB8AC3E}">
        <p14:creationId xmlns:p14="http://schemas.microsoft.com/office/powerpoint/2010/main" val="41489153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BF515C-20E0-4590-9592-67A8B7A8AF4B}" type="slidenum">
              <a:rPr lang="en-US" smtClean="0"/>
              <a:t>8</a:t>
            </a:fld>
            <a:endParaRPr lang="en-US"/>
          </a:p>
        </p:txBody>
      </p:sp>
    </p:spTree>
    <p:extLst>
      <p:ext uri="{BB962C8B-B14F-4D97-AF65-F5344CB8AC3E}">
        <p14:creationId xmlns:p14="http://schemas.microsoft.com/office/powerpoint/2010/main" val="39641459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8BF515C-20E0-4590-9592-67A8B7A8AF4B}" type="slidenum">
              <a:rPr lang="en-US" smtClean="0"/>
              <a:t>9</a:t>
            </a:fld>
            <a:endParaRPr lang="en-US"/>
          </a:p>
        </p:txBody>
      </p:sp>
    </p:spTree>
    <p:extLst>
      <p:ext uri="{BB962C8B-B14F-4D97-AF65-F5344CB8AC3E}">
        <p14:creationId xmlns:p14="http://schemas.microsoft.com/office/powerpoint/2010/main" val="33079531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DB8B3-4ED8-549C-DBEA-CA61396534E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FB6BF96-9A2C-688B-67BE-FCD9C808ADD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BAE9E5D-68E5-772E-E449-576920C5EB6D}"/>
              </a:ext>
            </a:extLst>
          </p:cNvPr>
          <p:cNvSpPr>
            <a:spLocks noGrp="1"/>
          </p:cNvSpPr>
          <p:nvPr>
            <p:ph type="dt" sz="half" idx="10"/>
          </p:nvPr>
        </p:nvSpPr>
        <p:spPr/>
        <p:txBody>
          <a:bodyPr/>
          <a:lstStyle/>
          <a:p>
            <a:fld id="{1327A372-51EF-4198-BE92-5E38B6EE87A6}" type="datetimeFigureOut">
              <a:rPr lang="en-US" smtClean="0"/>
              <a:t>6/6/2022</a:t>
            </a:fld>
            <a:endParaRPr lang="en-US"/>
          </a:p>
        </p:txBody>
      </p:sp>
      <p:sp>
        <p:nvSpPr>
          <p:cNvPr id="5" name="Footer Placeholder 4">
            <a:extLst>
              <a:ext uri="{FF2B5EF4-FFF2-40B4-BE49-F238E27FC236}">
                <a16:creationId xmlns:a16="http://schemas.microsoft.com/office/drawing/2014/main" id="{E1920C86-6072-3D65-5684-70BA559F70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D4AB053-BD96-7379-A665-E4C19BAD0943}"/>
              </a:ext>
            </a:extLst>
          </p:cNvPr>
          <p:cNvSpPr>
            <a:spLocks noGrp="1"/>
          </p:cNvSpPr>
          <p:nvPr>
            <p:ph type="sldNum" sz="quarter" idx="12"/>
          </p:nvPr>
        </p:nvSpPr>
        <p:spPr/>
        <p:txBody>
          <a:bodyPr/>
          <a:lstStyle/>
          <a:p>
            <a:fld id="{D0AFE859-EA36-44B3-A823-8E8B7F35D5C0}" type="slidenum">
              <a:rPr lang="en-US" smtClean="0"/>
              <a:t>‹#›</a:t>
            </a:fld>
            <a:endParaRPr lang="en-US"/>
          </a:p>
        </p:txBody>
      </p:sp>
    </p:spTree>
    <p:extLst>
      <p:ext uri="{BB962C8B-B14F-4D97-AF65-F5344CB8AC3E}">
        <p14:creationId xmlns:p14="http://schemas.microsoft.com/office/powerpoint/2010/main" val="280630653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56CE15-AB9D-73C5-AD58-0173B511473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2D86F10-A785-81A0-0E57-4798C055CA5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7C1496F-6BE4-9957-457E-DCBE716BD684}"/>
              </a:ext>
            </a:extLst>
          </p:cNvPr>
          <p:cNvSpPr>
            <a:spLocks noGrp="1"/>
          </p:cNvSpPr>
          <p:nvPr>
            <p:ph type="dt" sz="half" idx="10"/>
          </p:nvPr>
        </p:nvSpPr>
        <p:spPr/>
        <p:txBody>
          <a:bodyPr/>
          <a:lstStyle/>
          <a:p>
            <a:fld id="{1327A372-51EF-4198-BE92-5E38B6EE87A6}" type="datetimeFigureOut">
              <a:rPr lang="en-US" smtClean="0"/>
              <a:t>6/6/2022</a:t>
            </a:fld>
            <a:endParaRPr lang="en-US"/>
          </a:p>
        </p:txBody>
      </p:sp>
      <p:sp>
        <p:nvSpPr>
          <p:cNvPr id="5" name="Footer Placeholder 4">
            <a:extLst>
              <a:ext uri="{FF2B5EF4-FFF2-40B4-BE49-F238E27FC236}">
                <a16:creationId xmlns:a16="http://schemas.microsoft.com/office/drawing/2014/main" id="{236EE13C-F6C8-4132-E441-448D026C2A5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1A43A1-F3BC-9D80-FB56-7D933EFF9330}"/>
              </a:ext>
            </a:extLst>
          </p:cNvPr>
          <p:cNvSpPr>
            <a:spLocks noGrp="1"/>
          </p:cNvSpPr>
          <p:nvPr>
            <p:ph type="sldNum" sz="quarter" idx="12"/>
          </p:nvPr>
        </p:nvSpPr>
        <p:spPr/>
        <p:txBody>
          <a:bodyPr/>
          <a:lstStyle/>
          <a:p>
            <a:fld id="{D0AFE859-EA36-44B3-A823-8E8B7F35D5C0}" type="slidenum">
              <a:rPr lang="en-US" smtClean="0"/>
              <a:t>‹#›</a:t>
            </a:fld>
            <a:endParaRPr lang="en-US"/>
          </a:p>
        </p:txBody>
      </p:sp>
    </p:spTree>
    <p:extLst>
      <p:ext uri="{BB962C8B-B14F-4D97-AF65-F5344CB8AC3E}">
        <p14:creationId xmlns:p14="http://schemas.microsoft.com/office/powerpoint/2010/main" val="3895727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0BB581-334D-72DE-4CD3-9E7EB1AC256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F2F5B3D-949A-21A0-2CF8-7B7D2D43034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9CF7F4-42E8-9255-5CB7-9423D417708E}"/>
              </a:ext>
            </a:extLst>
          </p:cNvPr>
          <p:cNvSpPr>
            <a:spLocks noGrp="1"/>
          </p:cNvSpPr>
          <p:nvPr>
            <p:ph type="dt" sz="half" idx="10"/>
          </p:nvPr>
        </p:nvSpPr>
        <p:spPr/>
        <p:txBody>
          <a:bodyPr/>
          <a:lstStyle/>
          <a:p>
            <a:fld id="{1327A372-51EF-4198-BE92-5E38B6EE87A6}" type="datetimeFigureOut">
              <a:rPr lang="en-US" smtClean="0"/>
              <a:t>6/6/2022</a:t>
            </a:fld>
            <a:endParaRPr lang="en-US"/>
          </a:p>
        </p:txBody>
      </p:sp>
      <p:sp>
        <p:nvSpPr>
          <p:cNvPr id="5" name="Footer Placeholder 4">
            <a:extLst>
              <a:ext uri="{FF2B5EF4-FFF2-40B4-BE49-F238E27FC236}">
                <a16:creationId xmlns:a16="http://schemas.microsoft.com/office/drawing/2014/main" id="{402B7DFE-94CC-B92E-74D0-42AD4E09B05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45DAFF5-46C8-3C21-607F-0B9868D9A06E}"/>
              </a:ext>
            </a:extLst>
          </p:cNvPr>
          <p:cNvSpPr>
            <a:spLocks noGrp="1"/>
          </p:cNvSpPr>
          <p:nvPr>
            <p:ph type="sldNum" sz="quarter" idx="12"/>
          </p:nvPr>
        </p:nvSpPr>
        <p:spPr/>
        <p:txBody>
          <a:bodyPr/>
          <a:lstStyle/>
          <a:p>
            <a:fld id="{D0AFE859-EA36-44B3-A823-8E8B7F35D5C0}" type="slidenum">
              <a:rPr lang="en-US" smtClean="0"/>
              <a:t>‹#›</a:t>
            </a:fld>
            <a:endParaRPr lang="en-US"/>
          </a:p>
        </p:txBody>
      </p:sp>
    </p:spTree>
    <p:extLst>
      <p:ext uri="{BB962C8B-B14F-4D97-AF65-F5344CB8AC3E}">
        <p14:creationId xmlns:p14="http://schemas.microsoft.com/office/powerpoint/2010/main" val="331692684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userDrawn="1">
  <p:cSld name="Title Slide With Image">
    <p:bg>
      <p:bgPr>
        <a:gradFill>
          <a:gsLst>
            <a:gs pos="0">
              <a:schemeClr val="tx2">
                <a:lumMod val="75000"/>
              </a:schemeClr>
            </a:gs>
            <a:gs pos="76000">
              <a:schemeClr val="accent1"/>
            </a:gs>
          </a:gsLst>
          <a:path path="circle">
            <a:fillToRect l="100000" b="100000"/>
          </a:path>
        </a:gradFill>
        <a:effectLst/>
      </p:bgPr>
    </p:bg>
    <p:spTree>
      <p:nvGrpSpPr>
        <p:cNvPr id="1" name=""/>
        <p:cNvGrpSpPr/>
        <p:nvPr/>
      </p:nvGrpSpPr>
      <p:grpSpPr>
        <a:xfrm>
          <a:off x="0" y="0"/>
          <a:ext cx="0" cy="0"/>
          <a:chOff x="0" y="0"/>
          <a:chExt cx="0" cy="0"/>
        </a:xfrm>
      </p:grpSpPr>
      <p:sp>
        <p:nvSpPr>
          <p:cNvPr id="12" name="Freeform: Shape 11">
            <a:extLst>
              <a:ext uri="{FF2B5EF4-FFF2-40B4-BE49-F238E27FC236}">
                <a16:creationId xmlns:a16="http://schemas.microsoft.com/office/drawing/2014/main" id="{EA43BE58-813F-4D03-87F1-5A7708ED6326}"/>
              </a:ext>
            </a:extLst>
          </p:cNvPr>
          <p:cNvSpPr/>
          <p:nvPr userDrawn="1"/>
        </p:nvSpPr>
        <p:spPr>
          <a:xfrm rot="10800000">
            <a:off x="242195" y="54131"/>
            <a:ext cx="6839968" cy="6749738"/>
          </a:xfrm>
          <a:custGeom>
            <a:avLst/>
            <a:gdLst>
              <a:gd name="connsiteX0" fmla="*/ 1439383 w 2647519"/>
              <a:gd name="connsiteY0" fmla="*/ 2598425 h 2612594"/>
              <a:gd name="connsiteX1" fmla="*/ 1427010 w 2647519"/>
              <a:gd name="connsiteY1" fmla="*/ 2605087 h 2612594"/>
              <a:gd name="connsiteX2" fmla="*/ 1427751 w 2647519"/>
              <a:gd name="connsiteY2" fmla="*/ 2605405 h 2612594"/>
              <a:gd name="connsiteX3" fmla="*/ 1542263 w 2647519"/>
              <a:gd name="connsiteY3" fmla="*/ 2530792 h 2612594"/>
              <a:gd name="connsiteX4" fmla="*/ 1502258 w 2647519"/>
              <a:gd name="connsiteY4" fmla="*/ 2540317 h 2612594"/>
              <a:gd name="connsiteX5" fmla="*/ 1442250 w 2647519"/>
              <a:gd name="connsiteY5" fmla="*/ 2547937 h 2612594"/>
              <a:gd name="connsiteX6" fmla="*/ 1439393 w 2647519"/>
              <a:gd name="connsiteY6" fmla="*/ 2540317 h 2612594"/>
              <a:gd name="connsiteX7" fmla="*/ 1481303 w 2647519"/>
              <a:gd name="connsiteY7" fmla="*/ 2536507 h 2612594"/>
              <a:gd name="connsiteX8" fmla="*/ 1542263 w 2647519"/>
              <a:gd name="connsiteY8" fmla="*/ 2530792 h 2612594"/>
              <a:gd name="connsiteX9" fmla="*/ 1646324 w 2647519"/>
              <a:gd name="connsiteY9" fmla="*/ 2520821 h 2612594"/>
              <a:gd name="connsiteX10" fmla="*/ 1643880 w 2647519"/>
              <a:gd name="connsiteY10" fmla="*/ 2521511 h 2612594"/>
              <a:gd name="connsiteX11" fmla="*/ 1645133 w 2647519"/>
              <a:gd name="connsiteY11" fmla="*/ 2521267 h 2612594"/>
              <a:gd name="connsiteX12" fmla="*/ 899801 w 2647519"/>
              <a:gd name="connsiteY12" fmla="*/ 2506503 h 2612594"/>
              <a:gd name="connsiteX13" fmla="*/ 942187 w 2647519"/>
              <a:gd name="connsiteY13" fmla="*/ 2517457 h 2612594"/>
              <a:gd name="connsiteX14" fmla="*/ 960285 w 2647519"/>
              <a:gd name="connsiteY14" fmla="*/ 2518409 h 2612594"/>
              <a:gd name="connsiteX15" fmla="*/ 1010767 w 2647519"/>
              <a:gd name="connsiteY15" fmla="*/ 2543175 h 2612594"/>
              <a:gd name="connsiteX16" fmla="*/ 1033627 w 2647519"/>
              <a:gd name="connsiteY16" fmla="*/ 2547937 h 2612594"/>
              <a:gd name="connsiteX17" fmla="*/ 1035057 w 2647519"/>
              <a:gd name="connsiteY17" fmla="*/ 2548414 h 2612594"/>
              <a:gd name="connsiteX18" fmla="*/ 1040295 w 2647519"/>
              <a:gd name="connsiteY18" fmla="*/ 2543175 h 2612594"/>
              <a:gd name="connsiteX19" fmla="*/ 1060297 w 2647519"/>
              <a:gd name="connsiteY19" fmla="*/ 2548890 h 2612594"/>
              <a:gd name="connsiteX20" fmla="*/ 1080300 w 2647519"/>
              <a:gd name="connsiteY20" fmla="*/ 2553652 h 2612594"/>
              <a:gd name="connsiteX21" fmla="*/ 1119713 w 2647519"/>
              <a:gd name="connsiteY21" fmla="*/ 2562818 h 2612594"/>
              <a:gd name="connsiteX22" fmla="*/ 1120305 w 2647519"/>
              <a:gd name="connsiteY22" fmla="*/ 2562225 h 2612594"/>
              <a:gd name="connsiteX23" fmla="*/ 1166025 w 2647519"/>
              <a:gd name="connsiteY23" fmla="*/ 2569845 h 2612594"/>
              <a:gd name="connsiteX24" fmla="*/ 1187932 w 2647519"/>
              <a:gd name="connsiteY24" fmla="*/ 2573655 h 2612594"/>
              <a:gd name="connsiteX25" fmla="*/ 1209840 w 2647519"/>
              <a:gd name="connsiteY25" fmla="*/ 2575560 h 2612594"/>
              <a:gd name="connsiteX26" fmla="*/ 1254607 w 2647519"/>
              <a:gd name="connsiteY26" fmla="*/ 2577465 h 2612594"/>
              <a:gd name="connsiteX27" fmla="*/ 1315567 w 2647519"/>
              <a:gd name="connsiteY27" fmla="*/ 2576512 h 2612594"/>
              <a:gd name="connsiteX28" fmla="*/ 1318213 w 2647519"/>
              <a:gd name="connsiteY28" fmla="*/ 2576512 h 2612594"/>
              <a:gd name="connsiteX29" fmla="*/ 1324140 w 2647519"/>
              <a:gd name="connsiteY29" fmla="*/ 2573178 h 2612594"/>
              <a:gd name="connsiteX30" fmla="*/ 1337475 w 2647519"/>
              <a:gd name="connsiteY30" fmla="*/ 2568892 h 2612594"/>
              <a:gd name="connsiteX31" fmla="*/ 1351048 w 2647519"/>
              <a:gd name="connsiteY31" fmla="*/ 2568654 h 2612594"/>
              <a:gd name="connsiteX32" fmla="*/ 1360335 w 2647519"/>
              <a:gd name="connsiteY32" fmla="*/ 2569844 h 2612594"/>
              <a:gd name="connsiteX33" fmla="*/ 1362835 w 2647519"/>
              <a:gd name="connsiteY33" fmla="*/ 2576512 h 2612594"/>
              <a:gd name="connsiteX34" fmla="*/ 1384147 w 2647519"/>
              <a:gd name="connsiteY34" fmla="*/ 2576512 h 2612594"/>
              <a:gd name="connsiteX35" fmla="*/ 1377480 w 2647519"/>
              <a:gd name="connsiteY35" fmla="*/ 2586037 h 2612594"/>
              <a:gd name="connsiteX36" fmla="*/ 1373670 w 2647519"/>
              <a:gd name="connsiteY36" fmla="*/ 2590800 h 2612594"/>
              <a:gd name="connsiteX37" fmla="*/ 1361287 w 2647519"/>
              <a:gd name="connsiteY37" fmla="*/ 2596515 h 2612594"/>
              <a:gd name="connsiteX38" fmla="*/ 1338427 w 2647519"/>
              <a:gd name="connsiteY38" fmla="*/ 2596515 h 2612594"/>
              <a:gd name="connsiteX39" fmla="*/ 1308900 w 2647519"/>
              <a:gd name="connsiteY39" fmla="*/ 2594610 h 2612594"/>
              <a:gd name="connsiteX40" fmla="*/ 1245082 w 2647519"/>
              <a:gd name="connsiteY40" fmla="*/ 2592705 h 2612594"/>
              <a:gd name="connsiteX41" fmla="*/ 1197457 w 2647519"/>
              <a:gd name="connsiteY41" fmla="*/ 2588895 h 2612594"/>
              <a:gd name="connsiteX42" fmla="*/ 1155547 w 2647519"/>
              <a:gd name="connsiteY42" fmla="*/ 2583180 h 2612594"/>
              <a:gd name="connsiteX43" fmla="*/ 1113637 w 2647519"/>
              <a:gd name="connsiteY43" fmla="*/ 2576512 h 2612594"/>
              <a:gd name="connsiteX44" fmla="*/ 1049820 w 2647519"/>
              <a:gd name="connsiteY44" fmla="*/ 2566987 h 2612594"/>
              <a:gd name="connsiteX45" fmla="*/ 1000290 w 2647519"/>
              <a:gd name="connsiteY45" fmla="*/ 2550795 h 2612594"/>
              <a:gd name="connsiteX46" fmla="*/ 1000863 w 2647519"/>
              <a:gd name="connsiteY46" fmla="*/ 2550379 h 2612594"/>
              <a:gd name="connsiteX47" fmla="*/ 971715 w 2647519"/>
              <a:gd name="connsiteY47" fmla="*/ 2541270 h 2612594"/>
              <a:gd name="connsiteX48" fmla="*/ 945997 w 2647519"/>
              <a:gd name="connsiteY48" fmla="*/ 2529840 h 2612594"/>
              <a:gd name="connsiteX49" fmla="*/ 916470 w 2647519"/>
              <a:gd name="connsiteY49" fmla="*/ 2520315 h 2612594"/>
              <a:gd name="connsiteX50" fmla="*/ 885990 w 2647519"/>
              <a:gd name="connsiteY50" fmla="*/ 2509837 h 2612594"/>
              <a:gd name="connsiteX51" fmla="*/ 899801 w 2647519"/>
              <a:gd name="connsiteY51" fmla="*/ 2506503 h 2612594"/>
              <a:gd name="connsiteX52" fmla="*/ 1460492 w 2647519"/>
              <a:gd name="connsiteY52" fmla="*/ 2486082 h 2612594"/>
              <a:gd name="connsiteX53" fmla="*/ 1445939 w 2647519"/>
              <a:gd name="connsiteY53" fmla="*/ 2488303 h 2612594"/>
              <a:gd name="connsiteX54" fmla="*/ 1345293 w 2647519"/>
              <a:gd name="connsiteY54" fmla="*/ 2493385 h 2612594"/>
              <a:gd name="connsiteX55" fmla="*/ 1378432 w 2647519"/>
              <a:gd name="connsiteY55" fmla="*/ 2497454 h 2612594"/>
              <a:gd name="connsiteX56" fmla="*/ 1387005 w 2647519"/>
              <a:gd name="connsiteY56" fmla="*/ 2495549 h 2612594"/>
              <a:gd name="connsiteX57" fmla="*/ 1446060 w 2647519"/>
              <a:gd name="connsiteY57" fmla="*/ 2488882 h 2612594"/>
              <a:gd name="connsiteX58" fmla="*/ 1455778 w 2647519"/>
              <a:gd name="connsiteY58" fmla="*/ 2486992 h 2612594"/>
              <a:gd name="connsiteX59" fmla="*/ 1550918 w 2647519"/>
              <a:gd name="connsiteY59" fmla="*/ 2472281 h 2612594"/>
              <a:gd name="connsiteX60" fmla="*/ 1501488 w 2647519"/>
              <a:gd name="connsiteY60" fmla="*/ 2479825 h 2612594"/>
              <a:gd name="connsiteX61" fmla="*/ 1518450 w 2647519"/>
              <a:gd name="connsiteY61" fmla="*/ 2480309 h 2612594"/>
              <a:gd name="connsiteX62" fmla="*/ 1542858 w 2647519"/>
              <a:gd name="connsiteY62" fmla="*/ 2475785 h 2612594"/>
              <a:gd name="connsiteX63" fmla="*/ 1731355 w 2647519"/>
              <a:gd name="connsiteY63" fmla="*/ 2470078 h 2612594"/>
              <a:gd name="connsiteX64" fmla="*/ 1576323 w 2647519"/>
              <a:gd name="connsiteY64" fmla="*/ 2511364 h 2612594"/>
              <a:gd name="connsiteX65" fmla="*/ 1654777 w 2647519"/>
              <a:gd name="connsiteY65" fmla="*/ 2493883 h 2612594"/>
              <a:gd name="connsiteX66" fmla="*/ 737400 w 2647519"/>
              <a:gd name="connsiteY66" fmla="*/ 2450782 h 2612594"/>
              <a:gd name="connsiteX67" fmla="*/ 846937 w 2647519"/>
              <a:gd name="connsiteY67" fmla="*/ 2497454 h 2612594"/>
              <a:gd name="connsiteX68" fmla="*/ 885990 w 2647519"/>
              <a:gd name="connsiteY68" fmla="*/ 2509837 h 2612594"/>
              <a:gd name="connsiteX69" fmla="*/ 915517 w 2647519"/>
              <a:gd name="connsiteY69" fmla="*/ 2520314 h 2612594"/>
              <a:gd name="connsiteX70" fmla="*/ 945045 w 2647519"/>
              <a:gd name="connsiteY70" fmla="*/ 2529839 h 2612594"/>
              <a:gd name="connsiteX71" fmla="*/ 970762 w 2647519"/>
              <a:gd name="connsiteY71" fmla="*/ 2541269 h 2612594"/>
              <a:gd name="connsiteX72" fmla="*/ 965047 w 2647519"/>
              <a:gd name="connsiteY72" fmla="*/ 2546032 h 2612594"/>
              <a:gd name="connsiteX73" fmla="*/ 949807 w 2647519"/>
              <a:gd name="connsiteY73" fmla="*/ 2543174 h 2612594"/>
              <a:gd name="connsiteX74" fmla="*/ 895515 w 2647519"/>
              <a:gd name="connsiteY74" fmla="*/ 2523172 h 2612594"/>
              <a:gd name="connsiteX75" fmla="*/ 868845 w 2647519"/>
              <a:gd name="connsiteY75" fmla="*/ 2512694 h 2612594"/>
              <a:gd name="connsiteX76" fmla="*/ 842175 w 2647519"/>
              <a:gd name="connsiteY76" fmla="*/ 2501264 h 2612594"/>
              <a:gd name="connsiteX77" fmla="*/ 806932 w 2647519"/>
              <a:gd name="connsiteY77" fmla="*/ 2488882 h 2612594"/>
              <a:gd name="connsiteX78" fmla="*/ 776452 w 2647519"/>
              <a:gd name="connsiteY78" fmla="*/ 2475547 h 2612594"/>
              <a:gd name="connsiteX79" fmla="*/ 752640 w 2647519"/>
              <a:gd name="connsiteY79" fmla="*/ 2463164 h 2612594"/>
              <a:gd name="connsiteX80" fmla="*/ 737400 w 2647519"/>
              <a:gd name="connsiteY80" fmla="*/ 2450782 h 2612594"/>
              <a:gd name="connsiteX81" fmla="*/ 782168 w 2647519"/>
              <a:gd name="connsiteY81" fmla="*/ 2426970 h 2612594"/>
              <a:gd name="connsiteX82" fmla="*/ 834555 w 2647519"/>
              <a:gd name="connsiteY82" fmla="*/ 2453640 h 2612594"/>
              <a:gd name="connsiteX83" fmla="*/ 827888 w 2647519"/>
              <a:gd name="connsiteY83" fmla="*/ 2457450 h 2612594"/>
              <a:gd name="connsiteX84" fmla="*/ 766928 w 2647519"/>
              <a:gd name="connsiteY84" fmla="*/ 2427922 h 2612594"/>
              <a:gd name="connsiteX85" fmla="*/ 782168 w 2647519"/>
              <a:gd name="connsiteY85" fmla="*/ 2426970 h 2612594"/>
              <a:gd name="connsiteX86" fmla="*/ 588810 w 2647519"/>
              <a:gd name="connsiteY86" fmla="*/ 2362200 h 2612594"/>
              <a:gd name="connsiteX87" fmla="*/ 653580 w 2647519"/>
              <a:gd name="connsiteY87" fmla="*/ 2398395 h 2612594"/>
              <a:gd name="connsiteX88" fmla="*/ 666915 w 2647519"/>
              <a:gd name="connsiteY88" fmla="*/ 2413635 h 2612594"/>
              <a:gd name="connsiteX89" fmla="*/ 636435 w 2647519"/>
              <a:gd name="connsiteY89" fmla="*/ 2397442 h 2612594"/>
              <a:gd name="connsiteX90" fmla="*/ 613575 w 2647519"/>
              <a:gd name="connsiteY90" fmla="*/ 2383155 h 2612594"/>
              <a:gd name="connsiteX91" fmla="*/ 588810 w 2647519"/>
              <a:gd name="connsiteY91" fmla="*/ 2362200 h 2612594"/>
              <a:gd name="connsiteX92" fmla="*/ 702387 w 2647519"/>
              <a:gd name="connsiteY92" fmla="*/ 2337759 h 2612594"/>
              <a:gd name="connsiteX93" fmla="*/ 702396 w 2647519"/>
              <a:gd name="connsiteY93" fmla="*/ 2338030 h 2612594"/>
              <a:gd name="connsiteX94" fmla="*/ 705613 w 2647519"/>
              <a:gd name="connsiteY94" fmla="*/ 2341924 h 2612594"/>
              <a:gd name="connsiteX95" fmla="*/ 705967 w 2647519"/>
              <a:gd name="connsiteY95" fmla="*/ 2340292 h 2612594"/>
              <a:gd name="connsiteX96" fmla="*/ 2093409 w 2647519"/>
              <a:gd name="connsiteY96" fmla="*/ 2275234 h 2612594"/>
              <a:gd name="connsiteX97" fmla="*/ 2089950 w 2647519"/>
              <a:gd name="connsiteY97" fmla="*/ 2275522 h 2612594"/>
              <a:gd name="connsiteX98" fmla="*/ 2032800 w 2647519"/>
              <a:gd name="connsiteY98" fmla="*/ 2316480 h 2612594"/>
              <a:gd name="connsiteX99" fmla="*/ 1976602 w 2647519"/>
              <a:gd name="connsiteY99" fmla="*/ 2346960 h 2612594"/>
              <a:gd name="connsiteX100" fmla="*/ 1936597 w 2647519"/>
              <a:gd name="connsiteY100" fmla="*/ 2370772 h 2612594"/>
              <a:gd name="connsiteX101" fmla="*/ 1914690 w 2647519"/>
              <a:gd name="connsiteY101" fmla="*/ 2380297 h 2612594"/>
              <a:gd name="connsiteX102" fmla="*/ 1891830 w 2647519"/>
              <a:gd name="connsiteY102" fmla="*/ 2389822 h 2612594"/>
              <a:gd name="connsiteX103" fmla="*/ 1864207 w 2647519"/>
              <a:gd name="connsiteY103" fmla="*/ 2404110 h 2612594"/>
              <a:gd name="connsiteX104" fmla="*/ 1843252 w 2647519"/>
              <a:gd name="connsiteY104" fmla="*/ 2416492 h 2612594"/>
              <a:gd name="connsiteX105" fmla="*/ 1812772 w 2647519"/>
              <a:gd name="connsiteY105" fmla="*/ 2428875 h 2612594"/>
              <a:gd name="connsiteX106" fmla="*/ 1781340 w 2647519"/>
              <a:gd name="connsiteY106" fmla="*/ 2440305 h 2612594"/>
              <a:gd name="connsiteX107" fmla="*/ 1772767 w 2647519"/>
              <a:gd name="connsiteY107" fmla="*/ 2448877 h 2612594"/>
              <a:gd name="connsiteX108" fmla="*/ 1759432 w 2647519"/>
              <a:gd name="connsiteY108" fmla="*/ 2453640 h 2612594"/>
              <a:gd name="connsiteX109" fmla="*/ 1726095 w 2647519"/>
              <a:gd name="connsiteY109" fmla="*/ 2459355 h 2612594"/>
              <a:gd name="connsiteX110" fmla="*/ 1683232 w 2647519"/>
              <a:gd name="connsiteY110" fmla="*/ 2472690 h 2612594"/>
              <a:gd name="connsiteX111" fmla="*/ 1644180 w 2647519"/>
              <a:gd name="connsiteY111" fmla="*/ 2485072 h 2612594"/>
              <a:gd name="connsiteX112" fmla="*/ 1601317 w 2647519"/>
              <a:gd name="connsiteY112" fmla="*/ 2497455 h 2612594"/>
              <a:gd name="connsiteX113" fmla="*/ 1547977 w 2647519"/>
              <a:gd name="connsiteY113" fmla="*/ 2510790 h 2612594"/>
              <a:gd name="connsiteX114" fmla="*/ 1472730 w 2647519"/>
              <a:gd name="connsiteY114" fmla="*/ 2523172 h 2612594"/>
              <a:gd name="connsiteX115" fmla="*/ 1470825 w 2647519"/>
              <a:gd name="connsiteY115" fmla="*/ 2526030 h 2612594"/>
              <a:gd name="connsiteX116" fmla="*/ 1434646 w 2647519"/>
              <a:gd name="connsiteY116" fmla="*/ 2535075 h 2612594"/>
              <a:gd name="connsiteX117" fmla="*/ 1435583 w 2647519"/>
              <a:gd name="connsiteY117" fmla="*/ 2535555 h 2612594"/>
              <a:gd name="connsiteX118" fmla="*/ 1475761 w 2647519"/>
              <a:gd name="connsiteY118" fmla="*/ 2525510 h 2612594"/>
              <a:gd name="connsiteX119" fmla="*/ 1476540 w 2647519"/>
              <a:gd name="connsiteY119" fmla="*/ 2523172 h 2612594"/>
              <a:gd name="connsiteX120" fmla="*/ 1551788 w 2647519"/>
              <a:gd name="connsiteY120" fmla="*/ 2510790 h 2612594"/>
              <a:gd name="connsiteX121" fmla="*/ 1605128 w 2647519"/>
              <a:gd name="connsiteY121" fmla="*/ 2497455 h 2612594"/>
              <a:gd name="connsiteX122" fmla="*/ 1647990 w 2647519"/>
              <a:gd name="connsiteY122" fmla="*/ 2485072 h 2612594"/>
              <a:gd name="connsiteX123" fmla="*/ 1687043 w 2647519"/>
              <a:gd name="connsiteY123" fmla="*/ 2472690 h 2612594"/>
              <a:gd name="connsiteX124" fmla="*/ 1729905 w 2647519"/>
              <a:gd name="connsiteY124" fmla="*/ 2459355 h 2612594"/>
              <a:gd name="connsiteX125" fmla="*/ 1763243 w 2647519"/>
              <a:gd name="connsiteY125" fmla="*/ 2453640 h 2612594"/>
              <a:gd name="connsiteX126" fmla="*/ 1740675 w 2647519"/>
              <a:gd name="connsiteY126" fmla="*/ 2467181 h 2612594"/>
              <a:gd name="connsiteX127" fmla="*/ 1741335 w 2647519"/>
              <a:gd name="connsiteY127" fmla="*/ 2466975 h 2612594"/>
              <a:gd name="connsiteX128" fmla="*/ 1765148 w 2647519"/>
              <a:gd name="connsiteY128" fmla="*/ 2452687 h 2612594"/>
              <a:gd name="connsiteX129" fmla="*/ 1778483 w 2647519"/>
              <a:gd name="connsiteY129" fmla="*/ 2447925 h 2612594"/>
              <a:gd name="connsiteX130" fmla="*/ 1779371 w 2647519"/>
              <a:gd name="connsiteY130" fmla="*/ 2447679 h 2612594"/>
              <a:gd name="connsiteX131" fmla="*/ 1785150 w 2647519"/>
              <a:gd name="connsiteY131" fmla="*/ 2441257 h 2612594"/>
              <a:gd name="connsiteX132" fmla="*/ 1816583 w 2647519"/>
              <a:gd name="connsiteY132" fmla="*/ 2429827 h 2612594"/>
              <a:gd name="connsiteX133" fmla="*/ 1847063 w 2647519"/>
              <a:gd name="connsiteY133" fmla="*/ 2417445 h 2612594"/>
              <a:gd name="connsiteX134" fmla="*/ 1868018 w 2647519"/>
              <a:gd name="connsiteY134" fmla="*/ 2405062 h 2612594"/>
              <a:gd name="connsiteX135" fmla="*/ 1895640 w 2647519"/>
              <a:gd name="connsiteY135" fmla="*/ 2390775 h 2612594"/>
              <a:gd name="connsiteX136" fmla="*/ 1918500 w 2647519"/>
              <a:gd name="connsiteY136" fmla="*/ 2381250 h 2612594"/>
              <a:gd name="connsiteX137" fmla="*/ 1934176 w 2647519"/>
              <a:gd name="connsiteY137" fmla="*/ 2374435 h 2612594"/>
              <a:gd name="connsiteX138" fmla="*/ 1942313 w 2647519"/>
              <a:gd name="connsiteY138" fmla="*/ 2368867 h 2612594"/>
              <a:gd name="connsiteX139" fmla="*/ 1982318 w 2647519"/>
              <a:gd name="connsiteY139" fmla="*/ 2345055 h 2612594"/>
              <a:gd name="connsiteX140" fmla="*/ 2038515 w 2647519"/>
              <a:gd name="connsiteY140" fmla="*/ 2314575 h 2612594"/>
              <a:gd name="connsiteX141" fmla="*/ 460060 w 2647519"/>
              <a:gd name="connsiteY141" fmla="*/ 2262062 h 2612594"/>
              <a:gd name="connsiteX142" fmla="*/ 463676 w 2647519"/>
              <a:gd name="connsiteY142" fmla="*/ 2265164 h 2612594"/>
              <a:gd name="connsiteX143" fmla="*/ 464911 w 2647519"/>
              <a:gd name="connsiteY143" fmla="*/ 2265793 h 2612594"/>
              <a:gd name="connsiteX144" fmla="*/ 2099802 w 2647519"/>
              <a:gd name="connsiteY144" fmla="*/ 2237197 h 2612594"/>
              <a:gd name="connsiteX145" fmla="*/ 2099475 w 2647519"/>
              <a:gd name="connsiteY145" fmla="*/ 2237422 h 2612594"/>
              <a:gd name="connsiteX146" fmla="*/ 2099475 w 2647519"/>
              <a:gd name="connsiteY146" fmla="*/ 2237694 h 2612594"/>
              <a:gd name="connsiteX147" fmla="*/ 2100989 w 2647519"/>
              <a:gd name="connsiteY147" fmla="*/ 2237910 h 2612594"/>
              <a:gd name="connsiteX148" fmla="*/ 2101380 w 2647519"/>
              <a:gd name="connsiteY148" fmla="*/ 2237422 h 2612594"/>
              <a:gd name="connsiteX149" fmla="*/ 2120380 w 2647519"/>
              <a:gd name="connsiteY149" fmla="*/ 2222979 h 2612594"/>
              <a:gd name="connsiteX150" fmla="*/ 2114756 w 2647519"/>
              <a:gd name="connsiteY150" fmla="*/ 2226864 h 2612594"/>
              <a:gd name="connsiteX151" fmla="*/ 2113762 w 2647519"/>
              <a:gd name="connsiteY151" fmla="*/ 2227897 h 2612594"/>
              <a:gd name="connsiteX152" fmla="*/ 2117618 w 2647519"/>
              <a:gd name="connsiteY152" fmla="*/ 2225429 h 2612594"/>
              <a:gd name="connsiteX153" fmla="*/ 382287 w 2647519"/>
              <a:gd name="connsiteY153" fmla="*/ 2175002 h 2612594"/>
              <a:gd name="connsiteX154" fmla="*/ 418261 w 2647519"/>
              <a:gd name="connsiteY154" fmla="*/ 2217358 h 2612594"/>
              <a:gd name="connsiteX155" fmla="*/ 389737 w 2647519"/>
              <a:gd name="connsiteY155" fmla="*/ 2183129 h 2612594"/>
              <a:gd name="connsiteX156" fmla="*/ 2187820 w 2647519"/>
              <a:gd name="connsiteY156" fmla="*/ 2174974 h 2612594"/>
              <a:gd name="connsiteX157" fmla="*/ 2187735 w 2647519"/>
              <a:gd name="connsiteY157" fmla="*/ 2175004 h 2612594"/>
              <a:gd name="connsiteX158" fmla="*/ 2187105 w 2647519"/>
              <a:gd name="connsiteY158" fmla="*/ 2179320 h 2612594"/>
              <a:gd name="connsiteX159" fmla="*/ 2171865 w 2647519"/>
              <a:gd name="connsiteY159" fmla="*/ 2196465 h 2612594"/>
              <a:gd name="connsiteX160" fmla="*/ 2153767 w 2647519"/>
              <a:gd name="connsiteY160" fmla="*/ 2216467 h 2612594"/>
              <a:gd name="connsiteX161" fmla="*/ 2154858 w 2647519"/>
              <a:gd name="connsiteY161" fmla="*/ 2216216 h 2612594"/>
              <a:gd name="connsiteX162" fmla="*/ 2171865 w 2647519"/>
              <a:gd name="connsiteY162" fmla="*/ 2197417 h 2612594"/>
              <a:gd name="connsiteX163" fmla="*/ 2187105 w 2647519"/>
              <a:gd name="connsiteY163" fmla="*/ 2180272 h 2612594"/>
              <a:gd name="connsiteX164" fmla="*/ 2187820 w 2647519"/>
              <a:gd name="connsiteY164" fmla="*/ 2174974 h 2612594"/>
              <a:gd name="connsiteX165" fmla="*/ 475386 w 2647519"/>
              <a:gd name="connsiteY165" fmla="*/ 2153525 h 2612594"/>
              <a:gd name="connsiteX166" fmla="*/ 477272 w 2647519"/>
              <a:gd name="connsiteY166" fmla="*/ 2155822 h 2612594"/>
              <a:gd name="connsiteX167" fmla="*/ 477367 w 2647519"/>
              <a:gd name="connsiteY167" fmla="*/ 2155507 h 2612594"/>
              <a:gd name="connsiteX168" fmla="*/ 334493 w 2647519"/>
              <a:gd name="connsiteY168" fmla="*/ 2131694 h 2612594"/>
              <a:gd name="connsiteX169" fmla="*/ 359258 w 2647519"/>
              <a:gd name="connsiteY169" fmla="*/ 2147887 h 2612594"/>
              <a:gd name="connsiteX170" fmla="*/ 360474 w 2647519"/>
              <a:gd name="connsiteY170" fmla="*/ 2149319 h 2612594"/>
              <a:gd name="connsiteX171" fmla="*/ 371759 w 2647519"/>
              <a:gd name="connsiteY171" fmla="*/ 2151816 h 2612594"/>
              <a:gd name="connsiteX172" fmla="*/ 397357 w 2647519"/>
              <a:gd name="connsiteY172" fmla="*/ 2175509 h 2612594"/>
              <a:gd name="connsiteX173" fmla="*/ 432600 w 2647519"/>
              <a:gd name="connsiteY173" fmla="*/ 2204084 h 2612594"/>
              <a:gd name="connsiteX174" fmla="*/ 447840 w 2647519"/>
              <a:gd name="connsiteY174" fmla="*/ 2225039 h 2612594"/>
              <a:gd name="connsiteX175" fmla="*/ 456412 w 2647519"/>
              <a:gd name="connsiteY175" fmla="*/ 2235517 h 2612594"/>
              <a:gd name="connsiteX176" fmla="*/ 492607 w 2647519"/>
              <a:gd name="connsiteY176" fmla="*/ 2265997 h 2612594"/>
              <a:gd name="connsiteX177" fmla="*/ 482130 w 2647519"/>
              <a:gd name="connsiteY177" fmla="*/ 2274569 h 2612594"/>
              <a:gd name="connsiteX178" fmla="*/ 448422 w 2647519"/>
              <a:gd name="connsiteY178" fmla="*/ 2237115 h 2612594"/>
              <a:gd name="connsiteX179" fmla="*/ 446888 w 2647519"/>
              <a:gd name="connsiteY179" fmla="*/ 2237422 h 2612594"/>
              <a:gd name="connsiteX180" fmla="*/ 478787 w 2647519"/>
              <a:gd name="connsiteY180" fmla="*/ 2272865 h 2612594"/>
              <a:gd name="connsiteX181" fmla="*/ 482130 w 2647519"/>
              <a:gd name="connsiteY181" fmla="*/ 2274569 h 2612594"/>
              <a:gd name="connsiteX182" fmla="*/ 492608 w 2647519"/>
              <a:gd name="connsiteY182" fmla="*/ 2265997 h 2612594"/>
              <a:gd name="connsiteX183" fmla="*/ 583095 w 2647519"/>
              <a:gd name="connsiteY183" fmla="*/ 2337434 h 2612594"/>
              <a:gd name="connsiteX184" fmla="*/ 564998 w 2647519"/>
              <a:gd name="connsiteY184" fmla="*/ 2343149 h 2612594"/>
              <a:gd name="connsiteX185" fmla="*/ 571665 w 2647519"/>
              <a:gd name="connsiteY185" fmla="*/ 2347912 h 2612594"/>
              <a:gd name="connsiteX186" fmla="*/ 544995 w 2647519"/>
              <a:gd name="connsiteY186" fmla="*/ 2348864 h 2612594"/>
              <a:gd name="connsiteX187" fmla="*/ 527850 w 2647519"/>
              <a:gd name="connsiteY187" fmla="*/ 2337434 h 2612594"/>
              <a:gd name="connsiteX188" fmla="*/ 511658 w 2647519"/>
              <a:gd name="connsiteY188" fmla="*/ 2325052 h 2612594"/>
              <a:gd name="connsiteX189" fmla="*/ 471653 w 2647519"/>
              <a:gd name="connsiteY189" fmla="*/ 2291714 h 2612594"/>
              <a:gd name="connsiteX190" fmla="*/ 434505 w 2647519"/>
              <a:gd name="connsiteY190" fmla="*/ 2258377 h 2612594"/>
              <a:gd name="connsiteX191" fmla="*/ 400215 w 2647519"/>
              <a:gd name="connsiteY191" fmla="*/ 2225039 h 2612594"/>
              <a:gd name="connsiteX192" fmla="*/ 384023 w 2647519"/>
              <a:gd name="connsiteY192" fmla="*/ 2208847 h 2612594"/>
              <a:gd name="connsiteX193" fmla="*/ 368783 w 2647519"/>
              <a:gd name="connsiteY193" fmla="*/ 2191702 h 2612594"/>
              <a:gd name="connsiteX194" fmla="*/ 374498 w 2647519"/>
              <a:gd name="connsiteY194" fmla="*/ 2184082 h 2612594"/>
              <a:gd name="connsiteX195" fmla="*/ 393548 w 2647519"/>
              <a:gd name="connsiteY195" fmla="*/ 2201227 h 2612594"/>
              <a:gd name="connsiteX196" fmla="*/ 414503 w 2647519"/>
              <a:gd name="connsiteY196" fmla="*/ 2217419 h 2612594"/>
              <a:gd name="connsiteX197" fmla="*/ 440220 w 2647519"/>
              <a:gd name="connsiteY197" fmla="*/ 2245042 h 2612594"/>
              <a:gd name="connsiteX198" fmla="*/ 442406 w 2647519"/>
              <a:gd name="connsiteY198" fmla="*/ 2246917 h 2612594"/>
              <a:gd name="connsiteX199" fmla="*/ 414503 w 2647519"/>
              <a:gd name="connsiteY199" fmla="*/ 2217419 h 2612594"/>
              <a:gd name="connsiteX200" fmla="*/ 394500 w 2647519"/>
              <a:gd name="connsiteY200" fmla="*/ 2201227 h 2612594"/>
              <a:gd name="connsiteX201" fmla="*/ 375450 w 2647519"/>
              <a:gd name="connsiteY201" fmla="*/ 2184082 h 2612594"/>
              <a:gd name="connsiteX202" fmla="*/ 354495 w 2647519"/>
              <a:gd name="connsiteY202" fmla="*/ 2158364 h 2612594"/>
              <a:gd name="connsiteX203" fmla="*/ 334493 w 2647519"/>
              <a:gd name="connsiteY203" fmla="*/ 2131694 h 2612594"/>
              <a:gd name="connsiteX204" fmla="*/ 2432850 w 2647519"/>
              <a:gd name="connsiteY204" fmla="*/ 1980247 h 2612594"/>
              <a:gd name="connsiteX205" fmla="*/ 2432367 w 2647519"/>
              <a:gd name="connsiteY205" fmla="*/ 1980454 h 2612594"/>
              <a:gd name="connsiteX206" fmla="*/ 2421964 w 2647519"/>
              <a:gd name="connsiteY206" fmla="*/ 2005422 h 2612594"/>
              <a:gd name="connsiteX207" fmla="*/ 2422850 w 2647519"/>
              <a:gd name="connsiteY207" fmla="*/ 1860918 h 2612594"/>
              <a:gd name="connsiteX208" fmla="*/ 2397608 w 2647519"/>
              <a:gd name="connsiteY208" fmla="*/ 1897379 h 2612594"/>
              <a:gd name="connsiteX209" fmla="*/ 2385225 w 2647519"/>
              <a:gd name="connsiteY209" fmla="*/ 1920239 h 2612594"/>
              <a:gd name="connsiteX210" fmla="*/ 2372843 w 2647519"/>
              <a:gd name="connsiteY210" fmla="*/ 1941194 h 2612594"/>
              <a:gd name="connsiteX211" fmla="*/ 2343315 w 2647519"/>
              <a:gd name="connsiteY211" fmla="*/ 1980247 h 2612594"/>
              <a:gd name="connsiteX212" fmla="*/ 2317598 w 2647519"/>
              <a:gd name="connsiteY212" fmla="*/ 2019299 h 2612594"/>
              <a:gd name="connsiteX213" fmla="*/ 2294738 w 2647519"/>
              <a:gd name="connsiteY213" fmla="*/ 2050732 h 2612594"/>
              <a:gd name="connsiteX214" fmla="*/ 2292832 w 2647519"/>
              <a:gd name="connsiteY214" fmla="*/ 2051897 h 2612594"/>
              <a:gd name="connsiteX215" fmla="*/ 2291272 w 2647519"/>
              <a:gd name="connsiteY215" fmla="*/ 2054208 h 2612594"/>
              <a:gd name="connsiteX216" fmla="*/ 2293785 w 2647519"/>
              <a:gd name="connsiteY216" fmla="*/ 2052637 h 2612594"/>
              <a:gd name="connsiteX217" fmla="*/ 2316645 w 2647519"/>
              <a:gd name="connsiteY217" fmla="*/ 2021205 h 2612594"/>
              <a:gd name="connsiteX218" fmla="*/ 2342363 w 2647519"/>
              <a:gd name="connsiteY218" fmla="*/ 1982152 h 2612594"/>
              <a:gd name="connsiteX219" fmla="*/ 2371890 w 2647519"/>
              <a:gd name="connsiteY219" fmla="*/ 1943100 h 2612594"/>
              <a:gd name="connsiteX220" fmla="*/ 2384273 w 2647519"/>
              <a:gd name="connsiteY220" fmla="*/ 1922145 h 2612594"/>
              <a:gd name="connsiteX221" fmla="*/ 2396655 w 2647519"/>
              <a:gd name="connsiteY221" fmla="*/ 1899285 h 2612594"/>
              <a:gd name="connsiteX222" fmla="*/ 2422373 w 2647519"/>
              <a:gd name="connsiteY222" fmla="*/ 1862137 h 2612594"/>
              <a:gd name="connsiteX223" fmla="*/ 2521433 w 2647519"/>
              <a:gd name="connsiteY223" fmla="*/ 1847850 h 2612594"/>
              <a:gd name="connsiteX224" fmla="*/ 2509050 w 2647519"/>
              <a:gd name="connsiteY224" fmla="*/ 1884997 h 2612594"/>
              <a:gd name="connsiteX225" fmla="*/ 2487143 w 2647519"/>
              <a:gd name="connsiteY225" fmla="*/ 1925002 h 2612594"/>
              <a:gd name="connsiteX226" fmla="*/ 2465235 w 2647519"/>
              <a:gd name="connsiteY226" fmla="*/ 1965960 h 2612594"/>
              <a:gd name="connsiteX227" fmla="*/ 2445233 w 2647519"/>
              <a:gd name="connsiteY227" fmla="*/ 1991677 h 2612594"/>
              <a:gd name="connsiteX228" fmla="*/ 2458568 w 2647519"/>
              <a:gd name="connsiteY228" fmla="*/ 1965007 h 2612594"/>
              <a:gd name="connsiteX229" fmla="*/ 2469998 w 2647519"/>
              <a:gd name="connsiteY229" fmla="*/ 1938337 h 2612594"/>
              <a:gd name="connsiteX230" fmla="*/ 2478570 w 2647519"/>
              <a:gd name="connsiteY230" fmla="*/ 1924050 h 2612594"/>
              <a:gd name="connsiteX231" fmla="*/ 2490000 w 2647519"/>
              <a:gd name="connsiteY231" fmla="*/ 1905000 h 2612594"/>
              <a:gd name="connsiteX232" fmla="*/ 2500478 w 2647519"/>
              <a:gd name="connsiteY232" fmla="*/ 1885950 h 2612594"/>
              <a:gd name="connsiteX233" fmla="*/ 2521433 w 2647519"/>
              <a:gd name="connsiteY233" fmla="*/ 1847850 h 2612594"/>
              <a:gd name="connsiteX234" fmla="*/ 2459780 w 2647519"/>
              <a:gd name="connsiteY234" fmla="*/ 1766202 h 2612594"/>
              <a:gd name="connsiteX235" fmla="*/ 2436660 w 2647519"/>
              <a:gd name="connsiteY235" fmla="*/ 1806892 h 2612594"/>
              <a:gd name="connsiteX236" fmla="*/ 2436235 w 2647519"/>
              <a:gd name="connsiteY236" fmla="*/ 1807870 h 2612594"/>
              <a:gd name="connsiteX237" fmla="*/ 2459520 w 2647519"/>
              <a:gd name="connsiteY237" fmla="*/ 1766887 h 2612594"/>
              <a:gd name="connsiteX238" fmla="*/ 2472460 w 2647519"/>
              <a:gd name="connsiteY238" fmla="*/ 1674043 h 2612594"/>
              <a:gd name="connsiteX239" fmla="*/ 2444672 w 2647519"/>
              <a:gd name="connsiteY239" fmla="*/ 1749965 h 2612594"/>
              <a:gd name="connsiteX240" fmla="*/ 2386218 w 2647519"/>
              <a:gd name="connsiteY240" fmla="*/ 1869449 h 2612594"/>
              <a:gd name="connsiteX241" fmla="*/ 2377660 w 2647519"/>
              <a:gd name="connsiteY241" fmla="*/ 1882980 h 2612594"/>
              <a:gd name="connsiteX242" fmla="*/ 2377605 w 2647519"/>
              <a:gd name="connsiteY242" fmla="*/ 1883092 h 2612594"/>
              <a:gd name="connsiteX243" fmla="*/ 2357602 w 2647519"/>
              <a:gd name="connsiteY243" fmla="*/ 1917382 h 2612594"/>
              <a:gd name="connsiteX244" fmla="*/ 2337600 w 2647519"/>
              <a:gd name="connsiteY244" fmla="*/ 1954530 h 2612594"/>
              <a:gd name="connsiteX245" fmla="*/ 2314740 w 2647519"/>
              <a:gd name="connsiteY245" fmla="*/ 1983105 h 2612594"/>
              <a:gd name="connsiteX246" fmla="*/ 2295690 w 2647519"/>
              <a:gd name="connsiteY246" fmla="*/ 2015490 h 2612594"/>
              <a:gd name="connsiteX247" fmla="*/ 2183295 w 2647519"/>
              <a:gd name="connsiteY247" fmla="*/ 2142172 h 2612594"/>
              <a:gd name="connsiteX248" fmla="*/ 2146147 w 2647519"/>
              <a:gd name="connsiteY248" fmla="*/ 2173605 h 2612594"/>
              <a:gd name="connsiteX249" fmla="*/ 2142583 w 2647519"/>
              <a:gd name="connsiteY249" fmla="*/ 2176315 h 2612594"/>
              <a:gd name="connsiteX250" fmla="*/ 2141046 w 2647519"/>
              <a:gd name="connsiteY250" fmla="*/ 2177871 h 2612594"/>
              <a:gd name="connsiteX251" fmla="*/ 2125512 w 2647519"/>
              <a:gd name="connsiteY251" fmla="*/ 2190534 h 2612594"/>
              <a:gd name="connsiteX252" fmla="*/ 2112810 w 2647519"/>
              <a:gd name="connsiteY252" fmla="*/ 2205037 h 2612594"/>
              <a:gd name="connsiteX253" fmla="*/ 2066137 w 2647519"/>
              <a:gd name="connsiteY253" fmla="*/ 2240280 h 2612594"/>
              <a:gd name="connsiteX254" fmla="*/ 2058824 w 2647519"/>
              <a:gd name="connsiteY254" fmla="*/ 2244900 h 2612594"/>
              <a:gd name="connsiteX255" fmla="*/ 2038960 w 2647519"/>
              <a:gd name="connsiteY255" fmla="*/ 2261093 h 2612594"/>
              <a:gd name="connsiteX256" fmla="*/ 2036092 w 2647519"/>
              <a:gd name="connsiteY256" fmla="*/ 2262956 h 2612594"/>
              <a:gd name="connsiteX257" fmla="*/ 2031847 w 2647519"/>
              <a:gd name="connsiteY257" fmla="*/ 2266950 h 2612594"/>
              <a:gd name="connsiteX258" fmla="*/ 1994700 w 2647519"/>
              <a:gd name="connsiteY258" fmla="*/ 2291715 h 2612594"/>
              <a:gd name="connsiteX259" fmla="*/ 1957552 w 2647519"/>
              <a:gd name="connsiteY259" fmla="*/ 2314575 h 2612594"/>
              <a:gd name="connsiteX260" fmla="*/ 1953300 w 2647519"/>
              <a:gd name="connsiteY260" fmla="*/ 2316730 h 2612594"/>
              <a:gd name="connsiteX261" fmla="*/ 1928148 w 2647519"/>
              <a:gd name="connsiteY261" fmla="*/ 2333067 h 2612594"/>
              <a:gd name="connsiteX262" fmla="*/ 1920351 w 2647519"/>
              <a:gd name="connsiteY262" fmla="*/ 2337000 h 2612594"/>
              <a:gd name="connsiteX263" fmla="*/ 1912785 w 2647519"/>
              <a:gd name="connsiteY263" fmla="*/ 2342197 h 2612594"/>
              <a:gd name="connsiteX264" fmla="*/ 1887067 w 2647519"/>
              <a:gd name="connsiteY264" fmla="*/ 2356485 h 2612594"/>
              <a:gd name="connsiteX265" fmla="*/ 1863038 w 2647519"/>
              <a:gd name="connsiteY265" fmla="*/ 2365909 h 2612594"/>
              <a:gd name="connsiteX266" fmla="*/ 1809483 w 2647519"/>
              <a:gd name="connsiteY266" fmla="*/ 2392922 h 2612594"/>
              <a:gd name="connsiteX267" fmla="*/ 1683836 w 2647519"/>
              <a:gd name="connsiteY267" fmla="*/ 2439784 h 2612594"/>
              <a:gd name="connsiteX268" fmla="*/ 1596280 w 2647519"/>
              <a:gd name="connsiteY268" fmla="*/ 2462297 h 2612594"/>
              <a:gd name="connsiteX269" fmla="*/ 1667040 w 2647519"/>
              <a:gd name="connsiteY269" fmla="*/ 2448877 h 2612594"/>
              <a:gd name="connsiteX270" fmla="*/ 1680375 w 2647519"/>
              <a:gd name="connsiteY270" fmla="*/ 2446019 h 2612594"/>
              <a:gd name="connsiteX271" fmla="*/ 1723237 w 2647519"/>
              <a:gd name="connsiteY271" fmla="*/ 2430779 h 2612594"/>
              <a:gd name="connsiteX272" fmla="*/ 1749907 w 2647519"/>
              <a:gd name="connsiteY272" fmla="*/ 2422207 h 2612594"/>
              <a:gd name="connsiteX273" fmla="*/ 1792770 w 2647519"/>
              <a:gd name="connsiteY273" fmla="*/ 2400299 h 2612594"/>
              <a:gd name="connsiteX274" fmla="*/ 1841347 w 2647519"/>
              <a:gd name="connsiteY274" fmla="*/ 2383154 h 2612594"/>
              <a:gd name="connsiteX275" fmla="*/ 1872470 w 2647519"/>
              <a:gd name="connsiteY275" fmla="*/ 2370949 h 2612594"/>
              <a:gd name="connsiteX276" fmla="*/ 1886115 w 2647519"/>
              <a:gd name="connsiteY276" fmla="*/ 2363152 h 2612594"/>
              <a:gd name="connsiteX277" fmla="*/ 1898496 w 2647519"/>
              <a:gd name="connsiteY277" fmla="*/ 2359343 h 2612594"/>
              <a:gd name="connsiteX278" fmla="*/ 1915642 w 2647519"/>
              <a:gd name="connsiteY278" fmla="*/ 2349817 h 2612594"/>
              <a:gd name="connsiteX279" fmla="*/ 1920147 w 2647519"/>
              <a:gd name="connsiteY279" fmla="*/ 2346686 h 2612594"/>
              <a:gd name="connsiteX280" fmla="*/ 1931835 w 2647519"/>
              <a:gd name="connsiteY280" fmla="*/ 2335530 h 2612594"/>
              <a:gd name="connsiteX281" fmla="*/ 1957552 w 2647519"/>
              <a:gd name="connsiteY281" fmla="*/ 2320290 h 2612594"/>
              <a:gd name="connsiteX282" fmla="*/ 1986810 w 2647519"/>
              <a:gd name="connsiteY282" fmla="*/ 2305948 h 2612594"/>
              <a:gd name="connsiteX283" fmla="*/ 1997557 w 2647519"/>
              <a:gd name="connsiteY283" fmla="*/ 2299334 h 2612594"/>
              <a:gd name="connsiteX284" fmla="*/ 2034705 w 2647519"/>
              <a:gd name="connsiteY284" fmla="*/ 2274569 h 2612594"/>
              <a:gd name="connsiteX285" fmla="*/ 2050897 w 2647519"/>
              <a:gd name="connsiteY285" fmla="*/ 2259329 h 2612594"/>
              <a:gd name="connsiteX286" fmla="*/ 2068995 w 2647519"/>
              <a:gd name="connsiteY286" fmla="*/ 2247899 h 2612594"/>
              <a:gd name="connsiteX287" fmla="*/ 2115667 w 2647519"/>
              <a:gd name="connsiteY287" fmla="*/ 2212657 h 2612594"/>
              <a:gd name="connsiteX288" fmla="*/ 2149005 w 2647519"/>
              <a:gd name="connsiteY288" fmla="*/ 2181224 h 2612594"/>
              <a:gd name="connsiteX289" fmla="*/ 2186152 w 2647519"/>
              <a:gd name="connsiteY289" fmla="*/ 2149792 h 2612594"/>
              <a:gd name="connsiteX290" fmla="*/ 2298547 w 2647519"/>
              <a:gd name="connsiteY290" fmla="*/ 2023109 h 2612594"/>
              <a:gd name="connsiteX291" fmla="*/ 2314015 w 2647519"/>
              <a:gd name="connsiteY291" fmla="*/ 1996814 h 2612594"/>
              <a:gd name="connsiteX292" fmla="*/ 2314740 w 2647519"/>
              <a:gd name="connsiteY292" fmla="*/ 1994534 h 2612594"/>
              <a:gd name="connsiteX293" fmla="*/ 2339505 w 2647519"/>
              <a:gd name="connsiteY293" fmla="*/ 1956434 h 2612594"/>
              <a:gd name="connsiteX294" fmla="*/ 2347125 w 2647519"/>
              <a:gd name="connsiteY294" fmla="*/ 1945004 h 2612594"/>
              <a:gd name="connsiteX295" fmla="*/ 2357257 w 2647519"/>
              <a:gd name="connsiteY295" fmla="*/ 1930951 h 2612594"/>
              <a:gd name="connsiteX296" fmla="*/ 2360460 w 2647519"/>
              <a:gd name="connsiteY296" fmla="*/ 1925002 h 2612594"/>
              <a:gd name="connsiteX297" fmla="*/ 2380462 w 2647519"/>
              <a:gd name="connsiteY297" fmla="*/ 1890712 h 2612594"/>
              <a:gd name="connsiteX298" fmla="*/ 2419515 w 2647519"/>
              <a:gd name="connsiteY298" fmla="*/ 1809749 h 2612594"/>
              <a:gd name="connsiteX299" fmla="*/ 2457615 w 2647519"/>
              <a:gd name="connsiteY299" fmla="*/ 1723072 h 2612594"/>
              <a:gd name="connsiteX300" fmla="*/ 2468807 w 2647519"/>
              <a:gd name="connsiteY300" fmla="*/ 1687829 h 2612594"/>
              <a:gd name="connsiteX301" fmla="*/ 2576677 w 2647519"/>
              <a:gd name="connsiteY301" fmla="*/ 1589722 h 2612594"/>
              <a:gd name="connsiteX302" fmla="*/ 2573820 w 2647519"/>
              <a:gd name="connsiteY302" fmla="*/ 1591627 h 2612594"/>
              <a:gd name="connsiteX303" fmla="*/ 2573820 w 2647519"/>
              <a:gd name="connsiteY303" fmla="*/ 1591627 h 2612594"/>
              <a:gd name="connsiteX304" fmla="*/ 2585674 w 2647519"/>
              <a:gd name="connsiteY304" fmla="*/ 1533271 h 2612594"/>
              <a:gd name="connsiteX305" fmla="*/ 2585332 w 2647519"/>
              <a:gd name="connsiteY305" fmla="*/ 1534956 h 2612594"/>
              <a:gd name="connsiteX306" fmla="*/ 2588107 w 2647519"/>
              <a:gd name="connsiteY306" fmla="*/ 1538287 h 2612594"/>
              <a:gd name="connsiteX307" fmla="*/ 2596680 w 2647519"/>
              <a:gd name="connsiteY307" fmla="*/ 1547812 h 2612594"/>
              <a:gd name="connsiteX308" fmla="*/ 2602395 w 2647519"/>
              <a:gd name="connsiteY308" fmla="*/ 1544002 h 2612594"/>
              <a:gd name="connsiteX309" fmla="*/ 2602539 w 2647519"/>
              <a:gd name="connsiteY309" fmla="*/ 1543271 h 2612594"/>
              <a:gd name="connsiteX310" fmla="*/ 2598585 w 2647519"/>
              <a:gd name="connsiteY310" fmla="*/ 1545907 h 2612594"/>
              <a:gd name="connsiteX311" fmla="*/ 2589060 w 2647519"/>
              <a:gd name="connsiteY311" fmla="*/ 1537334 h 2612594"/>
              <a:gd name="connsiteX312" fmla="*/ 2577184 w 2647519"/>
              <a:gd name="connsiteY312" fmla="*/ 1425070 h 2612594"/>
              <a:gd name="connsiteX313" fmla="*/ 2576519 w 2647519"/>
              <a:gd name="connsiteY313" fmla="*/ 1425107 h 2612594"/>
              <a:gd name="connsiteX314" fmla="*/ 2575314 w 2647519"/>
              <a:gd name="connsiteY314" fmla="*/ 1425174 h 2612594"/>
              <a:gd name="connsiteX315" fmla="*/ 2575725 w 2647519"/>
              <a:gd name="connsiteY315" fmla="*/ 1429702 h 2612594"/>
              <a:gd name="connsiteX316" fmla="*/ 2574773 w 2647519"/>
              <a:gd name="connsiteY316" fmla="*/ 1453515 h 2612594"/>
              <a:gd name="connsiteX317" fmla="*/ 2570963 w 2647519"/>
              <a:gd name="connsiteY317" fmla="*/ 1467802 h 2612594"/>
              <a:gd name="connsiteX318" fmla="*/ 2548103 w 2647519"/>
              <a:gd name="connsiteY318" fmla="*/ 1503997 h 2612594"/>
              <a:gd name="connsiteX319" fmla="*/ 2542388 w 2647519"/>
              <a:gd name="connsiteY319" fmla="*/ 1535430 h 2612594"/>
              <a:gd name="connsiteX320" fmla="*/ 2536673 w 2647519"/>
              <a:gd name="connsiteY320" fmla="*/ 1545907 h 2612594"/>
              <a:gd name="connsiteX321" fmla="*/ 2527148 w 2647519"/>
              <a:gd name="connsiteY321" fmla="*/ 1591627 h 2612594"/>
              <a:gd name="connsiteX322" fmla="*/ 2516670 w 2647519"/>
              <a:gd name="connsiteY322" fmla="*/ 1627822 h 2612594"/>
              <a:gd name="connsiteX323" fmla="*/ 2505240 w 2647519"/>
              <a:gd name="connsiteY323" fmla="*/ 1663065 h 2612594"/>
              <a:gd name="connsiteX324" fmla="*/ 2498573 w 2647519"/>
              <a:gd name="connsiteY324" fmla="*/ 1690687 h 2612594"/>
              <a:gd name="connsiteX325" fmla="*/ 2490953 w 2647519"/>
              <a:gd name="connsiteY325" fmla="*/ 1719262 h 2612594"/>
              <a:gd name="connsiteX326" fmla="*/ 2497030 w 2647519"/>
              <a:gd name="connsiteY326" fmla="*/ 1709810 h 2612594"/>
              <a:gd name="connsiteX327" fmla="*/ 2502383 w 2647519"/>
              <a:gd name="connsiteY327" fmla="*/ 1689734 h 2612594"/>
              <a:gd name="connsiteX328" fmla="*/ 2507145 w 2647519"/>
              <a:gd name="connsiteY328" fmla="*/ 1661159 h 2612594"/>
              <a:gd name="connsiteX329" fmla="*/ 2518575 w 2647519"/>
              <a:gd name="connsiteY329" fmla="*/ 1625917 h 2612594"/>
              <a:gd name="connsiteX330" fmla="*/ 2529053 w 2647519"/>
              <a:gd name="connsiteY330" fmla="*/ 1589722 h 2612594"/>
              <a:gd name="connsiteX331" fmla="*/ 2538578 w 2647519"/>
              <a:gd name="connsiteY331" fmla="*/ 1544002 h 2612594"/>
              <a:gd name="connsiteX332" fmla="*/ 2544293 w 2647519"/>
              <a:gd name="connsiteY332" fmla="*/ 1533524 h 2612594"/>
              <a:gd name="connsiteX333" fmla="*/ 2550008 w 2647519"/>
              <a:gd name="connsiteY333" fmla="*/ 1502092 h 2612594"/>
              <a:gd name="connsiteX334" fmla="*/ 2572868 w 2647519"/>
              <a:gd name="connsiteY334" fmla="*/ 1465897 h 2612594"/>
              <a:gd name="connsiteX335" fmla="*/ 2557628 w 2647519"/>
              <a:gd name="connsiteY335" fmla="*/ 1539239 h 2612594"/>
              <a:gd name="connsiteX336" fmla="*/ 2546198 w 2647519"/>
              <a:gd name="connsiteY336" fmla="*/ 1600199 h 2612594"/>
              <a:gd name="connsiteX337" fmla="*/ 2520480 w 2647519"/>
              <a:gd name="connsiteY337" fmla="*/ 1678304 h 2612594"/>
              <a:gd name="connsiteX338" fmla="*/ 2515393 w 2647519"/>
              <a:gd name="connsiteY338" fmla="*/ 1686218 h 2612594"/>
              <a:gd name="connsiteX339" fmla="*/ 2513218 w 2647519"/>
              <a:gd name="connsiteY339" fmla="*/ 1698069 h 2612594"/>
              <a:gd name="connsiteX340" fmla="*/ 2506193 w 2647519"/>
              <a:gd name="connsiteY340" fmla="*/ 1718310 h 2612594"/>
              <a:gd name="connsiteX341" fmla="*/ 2479523 w 2647519"/>
              <a:gd name="connsiteY341" fmla="*/ 1776412 h 2612594"/>
              <a:gd name="connsiteX342" fmla="*/ 2467140 w 2647519"/>
              <a:gd name="connsiteY342" fmla="*/ 1806892 h 2612594"/>
              <a:gd name="connsiteX343" fmla="*/ 2459520 w 2647519"/>
              <a:gd name="connsiteY343" fmla="*/ 1823085 h 2612594"/>
              <a:gd name="connsiteX344" fmla="*/ 2449995 w 2647519"/>
              <a:gd name="connsiteY344" fmla="*/ 1840230 h 2612594"/>
              <a:gd name="connsiteX345" fmla="*/ 2424278 w 2647519"/>
              <a:gd name="connsiteY345" fmla="*/ 1885950 h 2612594"/>
              <a:gd name="connsiteX346" fmla="*/ 2396655 w 2647519"/>
              <a:gd name="connsiteY346" fmla="*/ 1930717 h 2612594"/>
              <a:gd name="connsiteX347" fmla="*/ 2361413 w 2647519"/>
              <a:gd name="connsiteY347" fmla="*/ 1990725 h 2612594"/>
              <a:gd name="connsiteX348" fmla="*/ 2322360 w 2647519"/>
              <a:gd name="connsiteY348" fmla="*/ 2049780 h 2612594"/>
              <a:gd name="connsiteX349" fmla="*/ 2296643 w 2647519"/>
              <a:gd name="connsiteY349" fmla="*/ 2083117 h 2612594"/>
              <a:gd name="connsiteX350" fmla="*/ 2269020 w 2647519"/>
              <a:gd name="connsiteY350" fmla="*/ 2115502 h 2612594"/>
              <a:gd name="connsiteX351" fmla="*/ 2259495 w 2647519"/>
              <a:gd name="connsiteY351" fmla="*/ 2128837 h 2612594"/>
              <a:gd name="connsiteX352" fmla="*/ 2249018 w 2647519"/>
              <a:gd name="connsiteY352" fmla="*/ 2142172 h 2612594"/>
              <a:gd name="connsiteX353" fmla="*/ 2232825 w 2647519"/>
              <a:gd name="connsiteY353" fmla="*/ 2155507 h 2612594"/>
              <a:gd name="connsiteX354" fmla="*/ 2206342 w 2647519"/>
              <a:gd name="connsiteY354" fmla="*/ 2184829 h 2612594"/>
              <a:gd name="connsiteX355" fmla="*/ 2207107 w 2647519"/>
              <a:gd name="connsiteY355" fmla="*/ 2187892 h 2612594"/>
              <a:gd name="connsiteX356" fmla="*/ 2179485 w 2647519"/>
              <a:gd name="connsiteY356" fmla="*/ 2216467 h 2612594"/>
              <a:gd name="connsiteX357" fmla="*/ 2149957 w 2647519"/>
              <a:gd name="connsiteY357" fmla="*/ 2237422 h 2612594"/>
              <a:gd name="connsiteX358" fmla="*/ 2126145 w 2647519"/>
              <a:gd name="connsiteY358" fmla="*/ 2256472 h 2612594"/>
              <a:gd name="connsiteX359" fmla="*/ 2103587 w 2647519"/>
              <a:gd name="connsiteY359" fmla="*/ 2272957 h 2612594"/>
              <a:gd name="connsiteX360" fmla="*/ 2107095 w 2647519"/>
              <a:gd name="connsiteY360" fmla="*/ 2272665 h 2612594"/>
              <a:gd name="connsiteX361" fmla="*/ 2131860 w 2647519"/>
              <a:gd name="connsiteY361" fmla="*/ 2254567 h 2612594"/>
              <a:gd name="connsiteX362" fmla="*/ 2155673 w 2647519"/>
              <a:gd name="connsiteY362" fmla="*/ 2235517 h 2612594"/>
              <a:gd name="connsiteX363" fmla="*/ 2185200 w 2647519"/>
              <a:gd name="connsiteY363" fmla="*/ 2214562 h 2612594"/>
              <a:gd name="connsiteX364" fmla="*/ 2212823 w 2647519"/>
              <a:gd name="connsiteY364" fmla="*/ 2185987 h 2612594"/>
              <a:gd name="connsiteX365" fmla="*/ 2211870 w 2647519"/>
              <a:gd name="connsiteY365" fmla="*/ 2182177 h 2612594"/>
              <a:gd name="connsiteX366" fmla="*/ 2238540 w 2647519"/>
              <a:gd name="connsiteY366" fmla="*/ 2152650 h 2612594"/>
              <a:gd name="connsiteX367" fmla="*/ 2254733 w 2647519"/>
              <a:gd name="connsiteY367" fmla="*/ 2139315 h 2612594"/>
              <a:gd name="connsiteX368" fmla="*/ 2265210 w 2647519"/>
              <a:gd name="connsiteY368" fmla="*/ 2125980 h 2612594"/>
              <a:gd name="connsiteX369" fmla="*/ 2274735 w 2647519"/>
              <a:gd name="connsiteY369" fmla="*/ 2112645 h 2612594"/>
              <a:gd name="connsiteX370" fmla="*/ 2302358 w 2647519"/>
              <a:gd name="connsiteY370" fmla="*/ 2080260 h 2612594"/>
              <a:gd name="connsiteX371" fmla="*/ 2328075 w 2647519"/>
              <a:gd name="connsiteY371" fmla="*/ 2046922 h 2612594"/>
              <a:gd name="connsiteX372" fmla="*/ 2367128 w 2647519"/>
              <a:gd name="connsiteY372" fmla="*/ 1987867 h 2612594"/>
              <a:gd name="connsiteX373" fmla="*/ 2402370 w 2647519"/>
              <a:gd name="connsiteY373" fmla="*/ 1927860 h 2612594"/>
              <a:gd name="connsiteX374" fmla="*/ 2429993 w 2647519"/>
              <a:gd name="connsiteY374" fmla="*/ 1883092 h 2612594"/>
              <a:gd name="connsiteX375" fmla="*/ 2455710 w 2647519"/>
              <a:gd name="connsiteY375" fmla="*/ 1837372 h 2612594"/>
              <a:gd name="connsiteX376" fmla="*/ 2465235 w 2647519"/>
              <a:gd name="connsiteY376" fmla="*/ 1820227 h 2612594"/>
              <a:gd name="connsiteX377" fmla="*/ 2472855 w 2647519"/>
              <a:gd name="connsiteY377" fmla="*/ 1804035 h 2612594"/>
              <a:gd name="connsiteX378" fmla="*/ 2485238 w 2647519"/>
              <a:gd name="connsiteY378" fmla="*/ 1773555 h 2612594"/>
              <a:gd name="connsiteX379" fmla="*/ 2511908 w 2647519"/>
              <a:gd name="connsiteY379" fmla="*/ 1715452 h 2612594"/>
              <a:gd name="connsiteX380" fmla="*/ 2522385 w 2647519"/>
              <a:gd name="connsiteY380" fmla="*/ 1676400 h 2612594"/>
              <a:gd name="connsiteX381" fmla="*/ 2548103 w 2647519"/>
              <a:gd name="connsiteY381" fmla="*/ 1598295 h 2612594"/>
              <a:gd name="connsiteX382" fmla="*/ 2559533 w 2647519"/>
              <a:gd name="connsiteY382" fmla="*/ 1537335 h 2612594"/>
              <a:gd name="connsiteX383" fmla="*/ 2574773 w 2647519"/>
              <a:gd name="connsiteY383" fmla="*/ 1463992 h 2612594"/>
              <a:gd name="connsiteX384" fmla="*/ 2578209 w 2647519"/>
              <a:gd name="connsiteY384" fmla="*/ 1451109 h 2612594"/>
              <a:gd name="connsiteX385" fmla="*/ 2575725 w 2647519"/>
              <a:gd name="connsiteY385" fmla="*/ 1450657 h 2612594"/>
              <a:gd name="connsiteX386" fmla="*/ 2576677 w 2647519"/>
              <a:gd name="connsiteY386" fmla="*/ 1426845 h 2612594"/>
              <a:gd name="connsiteX387" fmla="*/ 2597632 w 2647519"/>
              <a:gd name="connsiteY387" fmla="*/ 1404937 h 2612594"/>
              <a:gd name="connsiteX388" fmla="*/ 2586541 w 2647519"/>
              <a:gd name="connsiteY388" fmla="*/ 1451152 h 2612594"/>
              <a:gd name="connsiteX389" fmla="*/ 2586542 w 2647519"/>
              <a:gd name="connsiteY389" fmla="*/ 1451152 h 2612594"/>
              <a:gd name="connsiteX390" fmla="*/ 2597633 w 2647519"/>
              <a:gd name="connsiteY390" fmla="*/ 1404938 h 2612594"/>
              <a:gd name="connsiteX391" fmla="*/ 2606205 w 2647519"/>
              <a:gd name="connsiteY391" fmla="*/ 1395412 h 2612594"/>
              <a:gd name="connsiteX392" fmla="*/ 2600490 w 2647519"/>
              <a:gd name="connsiteY392" fmla="*/ 1407795 h 2612594"/>
              <a:gd name="connsiteX393" fmla="*/ 2599181 w 2647519"/>
              <a:gd name="connsiteY393" fmla="*/ 1433750 h 2612594"/>
              <a:gd name="connsiteX394" fmla="*/ 2598585 w 2647519"/>
              <a:gd name="connsiteY394" fmla="*/ 1458277 h 2612594"/>
              <a:gd name="connsiteX395" fmla="*/ 2589060 w 2647519"/>
              <a:gd name="connsiteY395" fmla="*/ 1487586 h 2612594"/>
              <a:gd name="connsiteX396" fmla="*/ 2589060 w 2647519"/>
              <a:gd name="connsiteY396" fmla="*/ 1490934 h 2612594"/>
              <a:gd name="connsiteX397" fmla="*/ 2600490 w 2647519"/>
              <a:gd name="connsiteY397" fmla="*/ 1458277 h 2612594"/>
              <a:gd name="connsiteX398" fmla="*/ 2602395 w 2647519"/>
              <a:gd name="connsiteY398" fmla="*/ 1407794 h 2612594"/>
              <a:gd name="connsiteX399" fmla="*/ 2606836 w 2647519"/>
              <a:gd name="connsiteY399" fmla="*/ 1398173 h 2612594"/>
              <a:gd name="connsiteX400" fmla="*/ 2565247 w 2647519"/>
              <a:gd name="connsiteY400" fmla="*/ 1354454 h 2612594"/>
              <a:gd name="connsiteX401" fmla="*/ 2559006 w 2647519"/>
              <a:gd name="connsiteY401" fmla="*/ 1369207 h 2612594"/>
              <a:gd name="connsiteX402" fmla="*/ 2556675 w 2647519"/>
              <a:gd name="connsiteY402" fmla="*/ 1390650 h 2612594"/>
              <a:gd name="connsiteX403" fmla="*/ 2553670 w 2647519"/>
              <a:gd name="connsiteY403" fmla="*/ 1380633 h 2612594"/>
              <a:gd name="connsiteX404" fmla="*/ 2552571 w 2647519"/>
              <a:gd name="connsiteY404" fmla="*/ 1382047 h 2612594"/>
              <a:gd name="connsiteX405" fmla="*/ 2555723 w 2647519"/>
              <a:gd name="connsiteY405" fmla="*/ 1392555 h 2612594"/>
              <a:gd name="connsiteX406" fmla="*/ 2553818 w 2647519"/>
              <a:gd name="connsiteY406" fmla="*/ 1407795 h 2612594"/>
              <a:gd name="connsiteX407" fmla="*/ 2557628 w 2647519"/>
              <a:gd name="connsiteY407" fmla="*/ 1420177 h 2612594"/>
              <a:gd name="connsiteX408" fmla="*/ 2560581 w 2647519"/>
              <a:gd name="connsiteY408" fmla="*/ 1420013 h 2612594"/>
              <a:gd name="connsiteX409" fmla="*/ 2558580 w 2647519"/>
              <a:gd name="connsiteY409" fmla="*/ 1413509 h 2612594"/>
              <a:gd name="connsiteX410" fmla="*/ 2560485 w 2647519"/>
              <a:gd name="connsiteY410" fmla="*/ 1398269 h 2612594"/>
              <a:gd name="connsiteX411" fmla="*/ 2565247 w 2647519"/>
              <a:gd name="connsiteY411" fmla="*/ 1354454 h 2612594"/>
              <a:gd name="connsiteX412" fmla="*/ 2645258 w 2647519"/>
              <a:gd name="connsiteY412" fmla="*/ 1328737 h 2612594"/>
              <a:gd name="connsiteX413" fmla="*/ 2647163 w 2647519"/>
              <a:gd name="connsiteY413" fmla="*/ 1329689 h 2612594"/>
              <a:gd name="connsiteX414" fmla="*/ 2646210 w 2647519"/>
              <a:gd name="connsiteY414" fmla="*/ 1369694 h 2612594"/>
              <a:gd name="connsiteX415" fmla="*/ 2647163 w 2647519"/>
              <a:gd name="connsiteY415" fmla="*/ 1397317 h 2612594"/>
              <a:gd name="connsiteX416" fmla="*/ 2644305 w 2647519"/>
              <a:gd name="connsiteY416" fmla="*/ 1447799 h 2612594"/>
              <a:gd name="connsiteX417" fmla="*/ 2641448 w 2647519"/>
              <a:gd name="connsiteY417" fmla="*/ 1476374 h 2612594"/>
              <a:gd name="connsiteX418" fmla="*/ 2632875 w 2647519"/>
              <a:gd name="connsiteY418" fmla="*/ 1518284 h 2612594"/>
              <a:gd name="connsiteX419" fmla="*/ 2630018 w 2647519"/>
              <a:gd name="connsiteY419" fmla="*/ 1553527 h 2612594"/>
              <a:gd name="connsiteX420" fmla="*/ 2615730 w 2647519"/>
              <a:gd name="connsiteY420" fmla="*/ 1618297 h 2612594"/>
              <a:gd name="connsiteX421" fmla="*/ 2602395 w 2647519"/>
              <a:gd name="connsiteY421" fmla="*/ 1674494 h 2612594"/>
              <a:gd name="connsiteX422" fmla="*/ 2578583 w 2647519"/>
              <a:gd name="connsiteY422" fmla="*/ 1684972 h 2612594"/>
              <a:gd name="connsiteX423" fmla="*/ 2580488 w 2647519"/>
              <a:gd name="connsiteY423" fmla="*/ 1679257 h 2612594"/>
              <a:gd name="connsiteX424" fmla="*/ 2584298 w 2647519"/>
              <a:gd name="connsiteY424" fmla="*/ 1639252 h 2612594"/>
              <a:gd name="connsiteX425" fmla="*/ 2598585 w 2647519"/>
              <a:gd name="connsiteY425" fmla="*/ 1597342 h 2612594"/>
              <a:gd name="connsiteX426" fmla="*/ 2610015 w 2647519"/>
              <a:gd name="connsiteY426" fmla="*/ 1590675 h 2612594"/>
              <a:gd name="connsiteX427" fmla="*/ 2610015 w 2647519"/>
              <a:gd name="connsiteY427" fmla="*/ 1590674 h 2612594"/>
              <a:gd name="connsiteX428" fmla="*/ 2622398 w 2647519"/>
              <a:gd name="connsiteY428" fmla="*/ 1518284 h 2612594"/>
              <a:gd name="connsiteX429" fmla="*/ 2629065 w 2647519"/>
              <a:gd name="connsiteY429" fmla="*/ 1483994 h 2612594"/>
              <a:gd name="connsiteX430" fmla="*/ 2634780 w 2647519"/>
              <a:gd name="connsiteY430" fmla="*/ 1448752 h 2612594"/>
              <a:gd name="connsiteX431" fmla="*/ 2639543 w 2647519"/>
              <a:gd name="connsiteY431" fmla="*/ 1415414 h 2612594"/>
              <a:gd name="connsiteX432" fmla="*/ 2641448 w 2647519"/>
              <a:gd name="connsiteY432" fmla="*/ 1383982 h 2612594"/>
              <a:gd name="connsiteX433" fmla="*/ 2642400 w 2647519"/>
              <a:gd name="connsiteY433" fmla="*/ 1357312 h 2612594"/>
              <a:gd name="connsiteX434" fmla="*/ 2644305 w 2647519"/>
              <a:gd name="connsiteY434" fmla="*/ 1343024 h 2612594"/>
              <a:gd name="connsiteX435" fmla="*/ 2645258 w 2647519"/>
              <a:gd name="connsiteY435" fmla="*/ 1328737 h 2612594"/>
              <a:gd name="connsiteX436" fmla="*/ 134151 w 2647519"/>
              <a:gd name="connsiteY436" fmla="*/ 887095 h 2612594"/>
              <a:gd name="connsiteX437" fmla="*/ 134625 w 2647519"/>
              <a:gd name="connsiteY437" fmla="*/ 887332 h 2612594"/>
              <a:gd name="connsiteX438" fmla="*/ 134670 w 2647519"/>
              <a:gd name="connsiteY438" fmla="*/ 887199 h 2612594"/>
              <a:gd name="connsiteX439" fmla="*/ 191618 w 2647519"/>
              <a:gd name="connsiteY439" fmla="*/ 750570 h 2612594"/>
              <a:gd name="connsiteX440" fmla="*/ 170663 w 2647519"/>
              <a:gd name="connsiteY440" fmla="*/ 789622 h 2612594"/>
              <a:gd name="connsiteX441" fmla="*/ 153518 w 2647519"/>
              <a:gd name="connsiteY441" fmla="*/ 803910 h 2612594"/>
              <a:gd name="connsiteX442" fmla="*/ 153477 w 2647519"/>
              <a:gd name="connsiteY442" fmla="*/ 804822 h 2612594"/>
              <a:gd name="connsiteX443" fmla="*/ 151819 w 2647519"/>
              <a:gd name="connsiteY443" fmla="*/ 841286 h 2612594"/>
              <a:gd name="connsiteX444" fmla="*/ 151867 w 2647519"/>
              <a:gd name="connsiteY444" fmla="*/ 841199 h 2612594"/>
              <a:gd name="connsiteX445" fmla="*/ 153518 w 2647519"/>
              <a:gd name="connsiteY445" fmla="*/ 804862 h 2612594"/>
              <a:gd name="connsiteX446" fmla="*/ 170663 w 2647519"/>
              <a:gd name="connsiteY446" fmla="*/ 790574 h 2612594"/>
              <a:gd name="connsiteX447" fmla="*/ 191618 w 2647519"/>
              <a:gd name="connsiteY447" fmla="*/ 751522 h 2612594"/>
              <a:gd name="connsiteX448" fmla="*/ 192332 w 2647519"/>
              <a:gd name="connsiteY448" fmla="*/ 751998 h 2612594"/>
              <a:gd name="connsiteX449" fmla="*/ 192689 w 2647519"/>
              <a:gd name="connsiteY449" fmla="*/ 751284 h 2612594"/>
              <a:gd name="connsiteX450" fmla="*/ 203047 w 2647519"/>
              <a:gd name="connsiteY450" fmla="*/ 667702 h 2612594"/>
              <a:gd name="connsiteX451" fmla="*/ 189712 w 2647519"/>
              <a:gd name="connsiteY451" fmla="*/ 677227 h 2612594"/>
              <a:gd name="connsiteX452" fmla="*/ 169710 w 2647519"/>
              <a:gd name="connsiteY452" fmla="*/ 719137 h 2612594"/>
              <a:gd name="connsiteX453" fmla="*/ 174286 w 2647519"/>
              <a:gd name="connsiteY453" fmla="*/ 722798 h 2612594"/>
              <a:gd name="connsiteX454" fmla="*/ 174435 w 2647519"/>
              <a:gd name="connsiteY454" fmla="*/ 722155 h 2612594"/>
              <a:gd name="connsiteX455" fmla="*/ 170663 w 2647519"/>
              <a:gd name="connsiteY455" fmla="*/ 719137 h 2612594"/>
              <a:gd name="connsiteX456" fmla="*/ 190665 w 2647519"/>
              <a:gd name="connsiteY456" fmla="*/ 677227 h 2612594"/>
              <a:gd name="connsiteX457" fmla="*/ 202473 w 2647519"/>
              <a:gd name="connsiteY457" fmla="*/ 668793 h 2612594"/>
              <a:gd name="connsiteX458" fmla="*/ 276390 w 2647519"/>
              <a:gd name="connsiteY458" fmla="*/ 613410 h 2612594"/>
              <a:gd name="connsiteX459" fmla="*/ 275187 w 2647519"/>
              <a:gd name="connsiteY459" fmla="*/ 614373 h 2612594"/>
              <a:gd name="connsiteX460" fmla="*/ 270080 w 2647519"/>
              <a:gd name="connsiteY460" fmla="*/ 634008 h 2612594"/>
              <a:gd name="connsiteX461" fmla="*/ 266865 w 2647519"/>
              <a:gd name="connsiteY461" fmla="*/ 643890 h 2612594"/>
              <a:gd name="connsiteX462" fmla="*/ 179235 w 2647519"/>
              <a:gd name="connsiteY462" fmla="*/ 803910 h 2612594"/>
              <a:gd name="connsiteX463" fmla="*/ 166852 w 2647519"/>
              <a:gd name="connsiteY463" fmla="*/ 842962 h 2612594"/>
              <a:gd name="connsiteX464" fmla="*/ 155422 w 2647519"/>
              <a:gd name="connsiteY464" fmla="*/ 882967 h 2612594"/>
              <a:gd name="connsiteX465" fmla="*/ 130657 w 2647519"/>
              <a:gd name="connsiteY465" fmla="*/ 966787 h 2612594"/>
              <a:gd name="connsiteX466" fmla="*/ 114465 w 2647519"/>
              <a:gd name="connsiteY466" fmla="*/ 1023937 h 2612594"/>
              <a:gd name="connsiteX467" fmla="*/ 106845 w 2647519"/>
              <a:gd name="connsiteY467" fmla="*/ 1066800 h 2612594"/>
              <a:gd name="connsiteX468" fmla="*/ 103035 w 2647519"/>
              <a:gd name="connsiteY468" fmla="*/ 1088707 h 2612594"/>
              <a:gd name="connsiteX469" fmla="*/ 100177 w 2647519"/>
              <a:gd name="connsiteY469" fmla="*/ 1110615 h 2612594"/>
              <a:gd name="connsiteX470" fmla="*/ 91605 w 2647519"/>
              <a:gd name="connsiteY470" fmla="*/ 1169670 h 2612594"/>
              <a:gd name="connsiteX471" fmla="*/ 88747 w 2647519"/>
              <a:gd name="connsiteY471" fmla="*/ 1205865 h 2612594"/>
              <a:gd name="connsiteX472" fmla="*/ 93510 w 2647519"/>
              <a:gd name="connsiteY472" fmla="*/ 1243965 h 2612594"/>
              <a:gd name="connsiteX473" fmla="*/ 95742 w 2647519"/>
              <a:gd name="connsiteY473" fmla="*/ 1223205 h 2612594"/>
              <a:gd name="connsiteX474" fmla="*/ 95415 w 2647519"/>
              <a:gd name="connsiteY474" fmla="*/ 1216342 h 2612594"/>
              <a:gd name="connsiteX475" fmla="*/ 99225 w 2647519"/>
              <a:gd name="connsiteY475" fmla="*/ 1176337 h 2612594"/>
              <a:gd name="connsiteX476" fmla="*/ 107797 w 2647519"/>
              <a:gd name="connsiteY476" fmla="*/ 1117282 h 2612594"/>
              <a:gd name="connsiteX477" fmla="*/ 114596 w 2647519"/>
              <a:gd name="connsiteY477" fmla="*/ 1109123 h 2612594"/>
              <a:gd name="connsiteX478" fmla="*/ 124469 w 2647519"/>
              <a:gd name="connsiteY478" fmla="*/ 1043051 h 2612594"/>
              <a:gd name="connsiteX479" fmla="*/ 123990 w 2647519"/>
              <a:gd name="connsiteY479" fmla="*/ 1031557 h 2612594"/>
              <a:gd name="connsiteX480" fmla="*/ 133400 w 2647519"/>
              <a:gd name="connsiteY480" fmla="*/ 1004580 h 2612594"/>
              <a:gd name="connsiteX481" fmla="*/ 138999 w 2647519"/>
              <a:gd name="connsiteY481" fmla="*/ 981931 h 2612594"/>
              <a:gd name="connsiteX482" fmla="*/ 137325 w 2647519"/>
              <a:gd name="connsiteY482" fmla="*/ 985837 h 2612594"/>
              <a:gd name="connsiteX483" fmla="*/ 131610 w 2647519"/>
              <a:gd name="connsiteY483" fmla="*/ 983932 h 2612594"/>
              <a:gd name="connsiteX484" fmla="*/ 117322 w 2647519"/>
              <a:gd name="connsiteY484" fmla="*/ 1024890 h 2612594"/>
              <a:gd name="connsiteX485" fmla="*/ 118275 w 2647519"/>
              <a:gd name="connsiteY485" fmla="*/ 1047750 h 2612594"/>
              <a:gd name="connsiteX486" fmla="*/ 111607 w 2647519"/>
              <a:gd name="connsiteY486" fmla="*/ 1091565 h 2612594"/>
              <a:gd name="connsiteX487" fmla="*/ 110655 w 2647519"/>
              <a:gd name="connsiteY487" fmla="*/ 1099185 h 2612594"/>
              <a:gd name="connsiteX488" fmla="*/ 101130 w 2647519"/>
              <a:gd name="connsiteY488" fmla="*/ 1110615 h 2612594"/>
              <a:gd name="connsiteX489" fmla="*/ 103987 w 2647519"/>
              <a:gd name="connsiteY489" fmla="*/ 1088707 h 2612594"/>
              <a:gd name="connsiteX490" fmla="*/ 107797 w 2647519"/>
              <a:gd name="connsiteY490" fmla="*/ 1066800 h 2612594"/>
              <a:gd name="connsiteX491" fmla="*/ 115417 w 2647519"/>
              <a:gd name="connsiteY491" fmla="*/ 1023937 h 2612594"/>
              <a:gd name="connsiteX492" fmla="*/ 131610 w 2647519"/>
              <a:gd name="connsiteY492" fmla="*/ 966787 h 2612594"/>
              <a:gd name="connsiteX493" fmla="*/ 156375 w 2647519"/>
              <a:gd name="connsiteY493" fmla="*/ 882967 h 2612594"/>
              <a:gd name="connsiteX494" fmla="*/ 167805 w 2647519"/>
              <a:gd name="connsiteY494" fmla="*/ 842962 h 2612594"/>
              <a:gd name="connsiteX495" fmla="*/ 180187 w 2647519"/>
              <a:gd name="connsiteY495" fmla="*/ 803910 h 2612594"/>
              <a:gd name="connsiteX496" fmla="*/ 267817 w 2647519"/>
              <a:gd name="connsiteY496" fmla="*/ 643890 h 2612594"/>
              <a:gd name="connsiteX497" fmla="*/ 276390 w 2647519"/>
              <a:gd name="connsiteY497" fmla="*/ 613410 h 2612594"/>
              <a:gd name="connsiteX498" fmla="*/ 293536 w 2647519"/>
              <a:gd name="connsiteY498" fmla="*/ 518160 h 2612594"/>
              <a:gd name="connsiteX499" fmla="*/ 293535 w 2647519"/>
              <a:gd name="connsiteY499" fmla="*/ 518160 h 2612594"/>
              <a:gd name="connsiteX500" fmla="*/ 298297 w 2647519"/>
              <a:gd name="connsiteY500" fmla="*/ 521970 h 2612594"/>
              <a:gd name="connsiteX501" fmla="*/ 298297 w 2647519"/>
              <a:gd name="connsiteY501" fmla="*/ 521969 h 2612594"/>
              <a:gd name="connsiteX502" fmla="*/ 465169 w 2647519"/>
              <a:gd name="connsiteY502" fmla="*/ 382550 h 2612594"/>
              <a:gd name="connsiteX503" fmla="*/ 464986 w 2647519"/>
              <a:gd name="connsiteY503" fmla="*/ 382696 h 2612594"/>
              <a:gd name="connsiteX504" fmla="*/ 464430 w 2647519"/>
              <a:gd name="connsiteY504" fmla="*/ 383325 h 2612594"/>
              <a:gd name="connsiteX505" fmla="*/ 456651 w 2647519"/>
              <a:gd name="connsiteY505" fmla="*/ 391477 h 2612594"/>
              <a:gd name="connsiteX506" fmla="*/ 454684 w 2647519"/>
              <a:gd name="connsiteY506" fmla="*/ 394338 h 2612594"/>
              <a:gd name="connsiteX507" fmla="*/ 453399 w 2647519"/>
              <a:gd name="connsiteY507" fmla="*/ 395790 h 2612594"/>
              <a:gd name="connsiteX508" fmla="*/ 447840 w 2647519"/>
              <a:gd name="connsiteY508" fmla="*/ 403860 h 2612594"/>
              <a:gd name="connsiteX509" fmla="*/ 389738 w 2647519"/>
              <a:gd name="connsiteY509" fmla="*/ 472440 h 2612594"/>
              <a:gd name="connsiteX510" fmla="*/ 373545 w 2647519"/>
              <a:gd name="connsiteY510" fmla="*/ 491490 h 2612594"/>
              <a:gd name="connsiteX511" fmla="*/ 357353 w 2647519"/>
              <a:gd name="connsiteY511" fmla="*/ 511492 h 2612594"/>
              <a:gd name="connsiteX512" fmla="*/ 285752 w 2647519"/>
              <a:gd name="connsiteY512" fmla="*/ 590631 h 2612594"/>
              <a:gd name="connsiteX513" fmla="*/ 358305 w 2647519"/>
              <a:gd name="connsiteY513" fmla="*/ 510540 h 2612594"/>
              <a:gd name="connsiteX514" fmla="*/ 374497 w 2647519"/>
              <a:gd name="connsiteY514" fmla="*/ 490537 h 2612594"/>
              <a:gd name="connsiteX515" fmla="*/ 390690 w 2647519"/>
              <a:gd name="connsiteY515" fmla="*/ 471487 h 2612594"/>
              <a:gd name="connsiteX516" fmla="*/ 448792 w 2647519"/>
              <a:gd name="connsiteY516" fmla="*/ 402907 h 2612594"/>
              <a:gd name="connsiteX517" fmla="*/ 454684 w 2647519"/>
              <a:gd name="connsiteY517" fmla="*/ 394338 h 2612594"/>
              <a:gd name="connsiteX518" fmla="*/ 464430 w 2647519"/>
              <a:gd name="connsiteY518" fmla="*/ 383325 h 2612594"/>
              <a:gd name="connsiteX519" fmla="*/ 489348 w 2647519"/>
              <a:gd name="connsiteY519" fmla="*/ 316869 h 2612594"/>
              <a:gd name="connsiteX520" fmla="*/ 481127 w 2647519"/>
              <a:gd name="connsiteY520" fmla="*/ 319733 h 2612594"/>
              <a:gd name="connsiteX521" fmla="*/ 475013 w 2647519"/>
              <a:gd name="connsiteY521" fmla="*/ 322003 h 2612594"/>
              <a:gd name="connsiteX522" fmla="*/ 473558 w 2647519"/>
              <a:gd name="connsiteY522" fmla="*/ 323849 h 2612594"/>
              <a:gd name="connsiteX523" fmla="*/ 463080 w 2647519"/>
              <a:gd name="connsiteY523" fmla="*/ 333374 h 2612594"/>
              <a:gd name="connsiteX524" fmla="*/ 436410 w 2647519"/>
              <a:gd name="connsiteY524" fmla="*/ 350519 h 2612594"/>
              <a:gd name="connsiteX525" fmla="*/ 418313 w 2647519"/>
              <a:gd name="connsiteY525" fmla="*/ 370522 h 2612594"/>
              <a:gd name="connsiteX526" fmla="*/ 401168 w 2647519"/>
              <a:gd name="connsiteY526" fmla="*/ 390524 h 2612594"/>
              <a:gd name="connsiteX527" fmla="*/ 389738 w 2647519"/>
              <a:gd name="connsiteY527" fmla="*/ 401002 h 2612594"/>
              <a:gd name="connsiteX528" fmla="*/ 389350 w 2647519"/>
              <a:gd name="connsiteY528" fmla="*/ 400516 h 2612594"/>
              <a:gd name="connsiteX529" fmla="*/ 378546 w 2647519"/>
              <a:gd name="connsiteY529" fmla="*/ 413504 h 2612594"/>
              <a:gd name="connsiteX530" fmla="*/ 360210 w 2647519"/>
              <a:gd name="connsiteY530" fmla="*/ 436245 h 2612594"/>
              <a:gd name="connsiteX531" fmla="*/ 330683 w 2647519"/>
              <a:gd name="connsiteY531" fmla="*/ 468630 h 2612594"/>
              <a:gd name="connsiteX532" fmla="*/ 335445 w 2647519"/>
              <a:gd name="connsiteY532" fmla="*/ 474344 h 2612594"/>
              <a:gd name="connsiteX533" fmla="*/ 335536 w 2647519"/>
              <a:gd name="connsiteY533" fmla="*/ 474264 h 2612594"/>
              <a:gd name="connsiteX534" fmla="*/ 331635 w 2647519"/>
              <a:gd name="connsiteY534" fmla="*/ 469582 h 2612594"/>
              <a:gd name="connsiteX535" fmla="*/ 361162 w 2647519"/>
              <a:gd name="connsiteY535" fmla="*/ 437197 h 2612594"/>
              <a:gd name="connsiteX536" fmla="*/ 390690 w 2647519"/>
              <a:gd name="connsiteY536" fmla="*/ 401002 h 2612594"/>
              <a:gd name="connsiteX537" fmla="*/ 402120 w 2647519"/>
              <a:gd name="connsiteY537" fmla="*/ 390525 h 2612594"/>
              <a:gd name="connsiteX538" fmla="*/ 419265 w 2647519"/>
              <a:gd name="connsiteY538" fmla="*/ 370522 h 2612594"/>
              <a:gd name="connsiteX539" fmla="*/ 437362 w 2647519"/>
              <a:gd name="connsiteY539" fmla="*/ 350520 h 2612594"/>
              <a:gd name="connsiteX540" fmla="*/ 464032 w 2647519"/>
              <a:gd name="connsiteY540" fmla="*/ 333375 h 2612594"/>
              <a:gd name="connsiteX541" fmla="*/ 474510 w 2647519"/>
              <a:gd name="connsiteY541" fmla="*/ 323850 h 2612594"/>
              <a:gd name="connsiteX542" fmla="*/ 485940 w 2647519"/>
              <a:gd name="connsiteY542" fmla="*/ 319564 h 2612594"/>
              <a:gd name="connsiteX543" fmla="*/ 489548 w 2647519"/>
              <a:gd name="connsiteY543" fmla="*/ 318444 h 2612594"/>
              <a:gd name="connsiteX544" fmla="*/ 1868970 w 2647519"/>
              <a:gd name="connsiteY544" fmla="*/ 144780 h 2612594"/>
              <a:gd name="connsiteX545" fmla="*/ 1917547 w 2647519"/>
              <a:gd name="connsiteY545" fmla="*/ 166687 h 2612594"/>
              <a:gd name="connsiteX546" fmla="*/ 1938502 w 2647519"/>
              <a:gd name="connsiteY546" fmla="*/ 183832 h 2612594"/>
              <a:gd name="connsiteX547" fmla="*/ 1891830 w 2647519"/>
              <a:gd name="connsiteY547" fmla="*/ 160972 h 2612594"/>
              <a:gd name="connsiteX548" fmla="*/ 1868970 w 2647519"/>
              <a:gd name="connsiteY548" fmla="*/ 144780 h 2612594"/>
              <a:gd name="connsiteX549" fmla="*/ 1710855 w 2647519"/>
              <a:gd name="connsiteY549" fmla="*/ 75247 h 2612594"/>
              <a:gd name="connsiteX550" fmla="*/ 1748955 w 2647519"/>
              <a:gd name="connsiteY550" fmla="*/ 83819 h 2612594"/>
              <a:gd name="connsiteX551" fmla="*/ 1802295 w 2647519"/>
              <a:gd name="connsiteY551" fmla="*/ 110489 h 2612594"/>
              <a:gd name="connsiteX552" fmla="*/ 1710855 w 2647519"/>
              <a:gd name="connsiteY552" fmla="*/ 75247 h 2612594"/>
              <a:gd name="connsiteX553" fmla="*/ 1137451 w 2647519"/>
              <a:gd name="connsiteY553" fmla="*/ 68937 h 2612594"/>
              <a:gd name="connsiteX554" fmla="*/ 1117448 w 2647519"/>
              <a:gd name="connsiteY554" fmla="*/ 71437 h 2612594"/>
              <a:gd name="connsiteX555" fmla="*/ 1074585 w 2647519"/>
              <a:gd name="connsiteY555" fmla="*/ 77152 h 2612594"/>
              <a:gd name="connsiteX556" fmla="*/ 1032675 w 2647519"/>
              <a:gd name="connsiteY556" fmla="*/ 86677 h 2612594"/>
              <a:gd name="connsiteX557" fmla="*/ 1014578 w 2647519"/>
              <a:gd name="connsiteY557" fmla="*/ 92392 h 2612594"/>
              <a:gd name="connsiteX558" fmla="*/ 993623 w 2647519"/>
              <a:gd name="connsiteY558" fmla="*/ 98107 h 2612594"/>
              <a:gd name="connsiteX559" fmla="*/ 947769 w 2647519"/>
              <a:gd name="connsiteY559" fmla="*/ 107115 h 2612594"/>
              <a:gd name="connsiteX560" fmla="*/ 939330 w 2647519"/>
              <a:gd name="connsiteY560" fmla="*/ 110490 h 2612594"/>
              <a:gd name="connsiteX561" fmla="*/ 881228 w 2647519"/>
              <a:gd name="connsiteY561" fmla="*/ 130492 h 2612594"/>
              <a:gd name="connsiteX562" fmla="*/ 824078 w 2647519"/>
              <a:gd name="connsiteY562" fmla="*/ 153352 h 2612594"/>
              <a:gd name="connsiteX563" fmla="*/ 784073 w 2647519"/>
              <a:gd name="connsiteY563" fmla="*/ 171450 h 2612594"/>
              <a:gd name="connsiteX564" fmla="*/ 757403 w 2647519"/>
              <a:gd name="connsiteY564" fmla="*/ 181927 h 2612594"/>
              <a:gd name="connsiteX565" fmla="*/ 691680 w 2647519"/>
              <a:gd name="connsiteY565" fmla="*/ 212407 h 2612594"/>
              <a:gd name="connsiteX566" fmla="*/ 660248 w 2647519"/>
              <a:gd name="connsiteY566" fmla="*/ 232410 h 2612594"/>
              <a:gd name="connsiteX567" fmla="*/ 629768 w 2647519"/>
              <a:gd name="connsiteY567" fmla="*/ 252412 h 2612594"/>
              <a:gd name="connsiteX568" fmla="*/ 581190 w 2647519"/>
              <a:gd name="connsiteY568" fmla="*/ 288607 h 2612594"/>
              <a:gd name="connsiteX569" fmla="*/ 535470 w 2647519"/>
              <a:gd name="connsiteY569" fmla="*/ 324802 h 2612594"/>
              <a:gd name="connsiteX570" fmla="*/ 491713 w 2647519"/>
              <a:gd name="connsiteY570" fmla="*/ 362974 h 2612594"/>
              <a:gd name="connsiteX571" fmla="*/ 495465 w 2647519"/>
              <a:gd name="connsiteY571" fmla="*/ 367665 h 2612594"/>
              <a:gd name="connsiteX572" fmla="*/ 504752 w 2647519"/>
              <a:gd name="connsiteY572" fmla="*/ 361295 h 2612594"/>
              <a:gd name="connsiteX573" fmla="*/ 512657 w 2647519"/>
              <a:gd name="connsiteY573" fmla="*/ 355403 h 2612594"/>
              <a:gd name="connsiteX574" fmla="*/ 541185 w 2647519"/>
              <a:gd name="connsiteY574" fmla="*/ 330517 h 2612594"/>
              <a:gd name="connsiteX575" fmla="*/ 586905 w 2647519"/>
              <a:gd name="connsiteY575" fmla="*/ 294322 h 2612594"/>
              <a:gd name="connsiteX576" fmla="*/ 635482 w 2647519"/>
              <a:gd name="connsiteY576" fmla="*/ 258127 h 2612594"/>
              <a:gd name="connsiteX577" fmla="*/ 665962 w 2647519"/>
              <a:gd name="connsiteY577" fmla="*/ 238124 h 2612594"/>
              <a:gd name="connsiteX578" fmla="*/ 697395 w 2647519"/>
              <a:gd name="connsiteY578" fmla="*/ 218122 h 2612594"/>
              <a:gd name="connsiteX579" fmla="*/ 763117 w 2647519"/>
              <a:gd name="connsiteY579" fmla="*/ 187642 h 2612594"/>
              <a:gd name="connsiteX580" fmla="*/ 788835 w 2647519"/>
              <a:gd name="connsiteY580" fmla="*/ 174307 h 2612594"/>
              <a:gd name="connsiteX581" fmla="*/ 828840 w 2647519"/>
              <a:gd name="connsiteY581" fmla="*/ 156209 h 2612594"/>
              <a:gd name="connsiteX582" fmla="*/ 885990 w 2647519"/>
              <a:gd name="connsiteY582" fmla="*/ 133349 h 2612594"/>
              <a:gd name="connsiteX583" fmla="*/ 944092 w 2647519"/>
              <a:gd name="connsiteY583" fmla="*/ 113347 h 2612594"/>
              <a:gd name="connsiteX584" fmla="*/ 968499 w 2647519"/>
              <a:gd name="connsiteY584" fmla="*/ 108553 h 2612594"/>
              <a:gd name="connsiteX585" fmla="*/ 980289 w 2647519"/>
              <a:gd name="connsiteY585" fmla="*/ 104524 h 2612594"/>
              <a:gd name="connsiteX586" fmla="*/ 1140765 w 2647519"/>
              <a:gd name="connsiteY586" fmla="*/ 69904 h 2612594"/>
              <a:gd name="connsiteX587" fmla="*/ 1478088 w 2647519"/>
              <a:gd name="connsiteY587" fmla="*/ 48458 h 2612594"/>
              <a:gd name="connsiteX588" fmla="*/ 1498447 w 2647519"/>
              <a:gd name="connsiteY588" fmla="*/ 50482 h 2612594"/>
              <a:gd name="connsiteX589" fmla="*/ 1526070 w 2647519"/>
              <a:gd name="connsiteY589" fmla="*/ 60007 h 2612594"/>
              <a:gd name="connsiteX590" fmla="*/ 1505115 w 2647519"/>
              <a:gd name="connsiteY590" fmla="*/ 57150 h 2612594"/>
              <a:gd name="connsiteX591" fmla="*/ 1461300 w 2647519"/>
              <a:gd name="connsiteY591" fmla="*/ 48577 h 2612594"/>
              <a:gd name="connsiteX592" fmla="*/ 1478088 w 2647519"/>
              <a:gd name="connsiteY592" fmla="*/ 48458 h 2612594"/>
              <a:gd name="connsiteX593" fmla="*/ 1588935 w 2647519"/>
              <a:gd name="connsiteY593" fmla="*/ 40957 h 2612594"/>
              <a:gd name="connsiteX594" fmla="*/ 1627987 w 2647519"/>
              <a:gd name="connsiteY594" fmla="*/ 43814 h 2612594"/>
              <a:gd name="connsiteX595" fmla="*/ 1675612 w 2647519"/>
              <a:gd name="connsiteY595" fmla="*/ 62864 h 2612594"/>
              <a:gd name="connsiteX596" fmla="*/ 1616557 w 2647519"/>
              <a:gd name="connsiteY596" fmla="*/ 52387 h 2612594"/>
              <a:gd name="connsiteX597" fmla="*/ 1588935 w 2647519"/>
              <a:gd name="connsiteY597" fmla="*/ 40957 h 2612594"/>
              <a:gd name="connsiteX598" fmla="*/ 1270324 w 2647519"/>
              <a:gd name="connsiteY598" fmla="*/ 40719 h 2612594"/>
              <a:gd name="connsiteX599" fmla="*/ 1160310 w 2647519"/>
              <a:gd name="connsiteY599" fmla="*/ 46672 h 2612594"/>
              <a:gd name="connsiteX600" fmla="*/ 1084110 w 2647519"/>
              <a:gd name="connsiteY600" fmla="*/ 57149 h 2612594"/>
              <a:gd name="connsiteX601" fmla="*/ 1047915 w 2647519"/>
              <a:gd name="connsiteY601" fmla="*/ 66674 h 2612594"/>
              <a:gd name="connsiteX602" fmla="*/ 1016482 w 2647519"/>
              <a:gd name="connsiteY602" fmla="*/ 78104 h 2612594"/>
              <a:gd name="connsiteX603" fmla="*/ 972667 w 2647519"/>
              <a:gd name="connsiteY603" fmla="*/ 83819 h 2612594"/>
              <a:gd name="connsiteX604" fmla="*/ 806932 w 2647519"/>
              <a:gd name="connsiteY604" fmla="*/ 147637 h 2612594"/>
              <a:gd name="connsiteX605" fmla="*/ 746925 w 2647519"/>
              <a:gd name="connsiteY605" fmla="*/ 174307 h 2612594"/>
              <a:gd name="connsiteX606" fmla="*/ 728827 w 2647519"/>
              <a:gd name="connsiteY606" fmla="*/ 180974 h 2612594"/>
              <a:gd name="connsiteX607" fmla="*/ 712635 w 2647519"/>
              <a:gd name="connsiteY607" fmla="*/ 189547 h 2612594"/>
              <a:gd name="connsiteX608" fmla="*/ 682155 w 2647519"/>
              <a:gd name="connsiteY608" fmla="*/ 205739 h 2612594"/>
              <a:gd name="connsiteX609" fmla="*/ 634530 w 2647519"/>
              <a:gd name="connsiteY609" fmla="*/ 230504 h 2612594"/>
              <a:gd name="connsiteX610" fmla="*/ 598335 w 2647519"/>
              <a:gd name="connsiteY610" fmla="*/ 259079 h 2612594"/>
              <a:gd name="connsiteX611" fmla="*/ 493560 w 2647519"/>
              <a:gd name="connsiteY611" fmla="*/ 340994 h 2612594"/>
              <a:gd name="connsiteX612" fmla="*/ 471664 w 2647519"/>
              <a:gd name="connsiteY612" fmla="*/ 360034 h 2612594"/>
              <a:gd name="connsiteX613" fmla="*/ 450243 w 2647519"/>
              <a:gd name="connsiteY613" fmla="*/ 379593 h 2612594"/>
              <a:gd name="connsiteX614" fmla="*/ 450697 w 2647519"/>
              <a:gd name="connsiteY614" fmla="*/ 380047 h 2612594"/>
              <a:gd name="connsiteX615" fmla="*/ 285915 w 2647519"/>
              <a:gd name="connsiteY615" fmla="*/ 573404 h 2612594"/>
              <a:gd name="connsiteX616" fmla="*/ 252577 w 2647519"/>
              <a:gd name="connsiteY616" fmla="*/ 619124 h 2612594"/>
              <a:gd name="connsiteX617" fmla="*/ 237337 w 2647519"/>
              <a:gd name="connsiteY617" fmla="*/ 646747 h 2612594"/>
              <a:gd name="connsiteX618" fmla="*/ 222097 w 2647519"/>
              <a:gd name="connsiteY618" fmla="*/ 672464 h 2612594"/>
              <a:gd name="connsiteX619" fmla="*/ 193522 w 2647519"/>
              <a:gd name="connsiteY619" fmla="*/ 725804 h 2612594"/>
              <a:gd name="connsiteX620" fmla="*/ 162439 w 2647519"/>
              <a:gd name="connsiteY620" fmla="*/ 774785 h 2612594"/>
              <a:gd name="connsiteX621" fmla="*/ 162090 w 2647519"/>
              <a:gd name="connsiteY621" fmla="*/ 776287 h 2612594"/>
              <a:gd name="connsiteX622" fmla="*/ 151612 w 2647519"/>
              <a:gd name="connsiteY622" fmla="*/ 804862 h 2612594"/>
              <a:gd name="connsiteX623" fmla="*/ 143992 w 2647519"/>
              <a:gd name="connsiteY623" fmla="*/ 818197 h 2612594"/>
              <a:gd name="connsiteX624" fmla="*/ 142087 w 2647519"/>
              <a:gd name="connsiteY624" fmla="*/ 820102 h 2612594"/>
              <a:gd name="connsiteX625" fmla="*/ 133634 w 2647519"/>
              <a:gd name="connsiteY625" fmla="*/ 848201 h 2612594"/>
              <a:gd name="connsiteX626" fmla="*/ 131610 w 2647519"/>
              <a:gd name="connsiteY626" fmla="*/ 864870 h 2612594"/>
              <a:gd name="connsiteX627" fmla="*/ 129705 w 2647519"/>
              <a:gd name="connsiteY627" fmla="*/ 888682 h 2612594"/>
              <a:gd name="connsiteX628" fmla="*/ 116370 w 2647519"/>
              <a:gd name="connsiteY628" fmla="*/ 927735 h 2612594"/>
              <a:gd name="connsiteX629" fmla="*/ 103987 w 2647519"/>
              <a:gd name="connsiteY629" fmla="*/ 966787 h 2612594"/>
              <a:gd name="connsiteX630" fmla="*/ 90652 w 2647519"/>
              <a:gd name="connsiteY630" fmla="*/ 1023937 h 2612594"/>
              <a:gd name="connsiteX631" fmla="*/ 83032 w 2647519"/>
              <a:gd name="connsiteY631" fmla="*/ 1076325 h 2612594"/>
              <a:gd name="connsiteX632" fmla="*/ 78270 w 2647519"/>
              <a:gd name="connsiteY632" fmla="*/ 1128712 h 2612594"/>
              <a:gd name="connsiteX633" fmla="*/ 84937 w 2647519"/>
              <a:gd name="connsiteY633" fmla="*/ 1092517 h 2612594"/>
              <a:gd name="connsiteX634" fmla="*/ 85555 w 2647519"/>
              <a:gd name="connsiteY634" fmla="*/ 1089530 h 2612594"/>
              <a:gd name="connsiteX635" fmla="*/ 86842 w 2647519"/>
              <a:gd name="connsiteY635" fmla="*/ 1075372 h 2612594"/>
              <a:gd name="connsiteX636" fmla="*/ 94462 w 2647519"/>
              <a:gd name="connsiteY636" fmla="*/ 1022985 h 2612594"/>
              <a:gd name="connsiteX637" fmla="*/ 96848 w 2647519"/>
              <a:gd name="connsiteY637" fmla="*/ 1023781 h 2612594"/>
              <a:gd name="connsiteX638" fmla="*/ 97055 w 2647519"/>
              <a:gd name="connsiteY638" fmla="*/ 1022896 h 2612594"/>
              <a:gd name="connsiteX639" fmla="*/ 94463 w 2647519"/>
              <a:gd name="connsiteY639" fmla="*/ 1022032 h 2612594"/>
              <a:gd name="connsiteX640" fmla="*/ 107798 w 2647519"/>
              <a:gd name="connsiteY640" fmla="*/ 964882 h 2612594"/>
              <a:gd name="connsiteX641" fmla="*/ 120180 w 2647519"/>
              <a:gd name="connsiteY641" fmla="*/ 925829 h 2612594"/>
              <a:gd name="connsiteX642" fmla="*/ 133454 w 2647519"/>
              <a:gd name="connsiteY642" fmla="*/ 886956 h 2612594"/>
              <a:gd name="connsiteX643" fmla="*/ 132563 w 2647519"/>
              <a:gd name="connsiteY643" fmla="*/ 886777 h 2612594"/>
              <a:gd name="connsiteX644" fmla="*/ 134468 w 2647519"/>
              <a:gd name="connsiteY644" fmla="*/ 862965 h 2612594"/>
              <a:gd name="connsiteX645" fmla="*/ 144945 w 2647519"/>
              <a:gd name="connsiteY645" fmla="*/ 818197 h 2612594"/>
              <a:gd name="connsiteX646" fmla="*/ 152565 w 2647519"/>
              <a:gd name="connsiteY646" fmla="*/ 804862 h 2612594"/>
              <a:gd name="connsiteX647" fmla="*/ 152821 w 2647519"/>
              <a:gd name="connsiteY647" fmla="*/ 804166 h 2612594"/>
              <a:gd name="connsiteX648" fmla="*/ 163043 w 2647519"/>
              <a:gd name="connsiteY648" fmla="*/ 776287 h 2612594"/>
              <a:gd name="connsiteX649" fmla="*/ 194475 w 2647519"/>
              <a:gd name="connsiteY649" fmla="*/ 726757 h 2612594"/>
              <a:gd name="connsiteX650" fmla="*/ 223050 w 2647519"/>
              <a:gd name="connsiteY650" fmla="*/ 673417 h 2612594"/>
              <a:gd name="connsiteX651" fmla="*/ 238290 w 2647519"/>
              <a:gd name="connsiteY651" fmla="*/ 647700 h 2612594"/>
              <a:gd name="connsiteX652" fmla="*/ 253530 w 2647519"/>
              <a:gd name="connsiteY652" fmla="*/ 620077 h 2612594"/>
              <a:gd name="connsiteX653" fmla="*/ 286868 w 2647519"/>
              <a:gd name="connsiteY653" fmla="*/ 574357 h 2612594"/>
              <a:gd name="connsiteX654" fmla="*/ 451650 w 2647519"/>
              <a:gd name="connsiteY654" fmla="*/ 381000 h 2612594"/>
              <a:gd name="connsiteX655" fmla="*/ 495465 w 2647519"/>
              <a:gd name="connsiteY655" fmla="*/ 340995 h 2612594"/>
              <a:gd name="connsiteX656" fmla="*/ 600240 w 2647519"/>
              <a:gd name="connsiteY656" fmla="*/ 259080 h 2612594"/>
              <a:gd name="connsiteX657" fmla="*/ 636435 w 2647519"/>
              <a:gd name="connsiteY657" fmla="*/ 230505 h 2612594"/>
              <a:gd name="connsiteX658" fmla="*/ 684060 w 2647519"/>
              <a:gd name="connsiteY658" fmla="*/ 205740 h 2612594"/>
              <a:gd name="connsiteX659" fmla="*/ 714540 w 2647519"/>
              <a:gd name="connsiteY659" fmla="*/ 189547 h 2612594"/>
              <a:gd name="connsiteX660" fmla="*/ 730733 w 2647519"/>
              <a:gd name="connsiteY660" fmla="*/ 180975 h 2612594"/>
              <a:gd name="connsiteX661" fmla="*/ 748830 w 2647519"/>
              <a:gd name="connsiteY661" fmla="*/ 174307 h 2612594"/>
              <a:gd name="connsiteX662" fmla="*/ 808838 w 2647519"/>
              <a:gd name="connsiteY662" fmla="*/ 147637 h 2612594"/>
              <a:gd name="connsiteX663" fmla="*/ 974573 w 2647519"/>
              <a:gd name="connsiteY663" fmla="*/ 83820 h 2612594"/>
              <a:gd name="connsiteX664" fmla="*/ 1018388 w 2647519"/>
              <a:gd name="connsiteY664" fmla="*/ 78105 h 2612594"/>
              <a:gd name="connsiteX665" fmla="*/ 1049820 w 2647519"/>
              <a:gd name="connsiteY665" fmla="*/ 66675 h 2612594"/>
              <a:gd name="connsiteX666" fmla="*/ 1086015 w 2647519"/>
              <a:gd name="connsiteY666" fmla="*/ 57150 h 2612594"/>
              <a:gd name="connsiteX667" fmla="*/ 1162215 w 2647519"/>
              <a:gd name="connsiteY667" fmla="*/ 46672 h 2612594"/>
              <a:gd name="connsiteX668" fmla="*/ 1272229 w 2647519"/>
              <a:gd name="connsiteY668" fmla="*/ 41076 h 2612594"/>
              <a:gd name="connsiteX669" fmla="*/ 1360655 w 2647519"/>
              <a:gd name="connsiteY669" fmla="*/ 44043 h 2612594"/>
              <a:gd name="connsiteX670" fmla="*/ 1404150 w 2647519"/>
              <a:gd name="connsiteY670" fmla="*/ 0 h 2612594"/>
              <a:gd name="connsiteX671" fmla="*/ 1448917 w 2647519"/>
              <a:gd name="connsiteY671" fmla="*/ 2857 h 2612594"/>
              <a:gd name="connsiteX672" fmla="*/ 1494637 w 2647519"/>
              <a:gd name="connsiteY672" fmla="*/ 7620 h 2612594"/>
              <a:gd name="connsiteX673" fmla="*/ 1525117 w 2647519"/>
              <a:gd name="connsiteY673" fmla="*/ 15240 h 2612594"/>
              <a:gd name="connsiteX674" fmla="*/ 1545120 w 2647519"/>
              <a:gd name="connsiteY674" fmla="*/ 24765 h 2612594"/>
              <a:gd name="connsiteX675" fmla="*/ 1569885 w 2647519"/>
              <a:gd name="connsiteY675" fmla="*/ 20002 h 2612594"/>
              <a:gd name="connsiteX676" fmla="*/ 1607032 w 2647519"/>
              <a:gd name="connsiteY676" fmla="*/ 28575 h 2612594"/>
              <a:gd name="connsiteX677" fmla="*/ 1629892 w 2647519"/>
              <a:gd name="connsiteY677" fmla="*/ 35242 h 2612594"/>
              <a:gd name="connsiteX678" fmla="*/ 1628940 w 2647519"/>
              <a:gd name="connsiteY678" fmla="*/ 36195 h 2612594"/>
              <a:gd name="connsiteX679" fmla="*/ 1627987 w 2647519"/>
              <a:gd name="connsiteY679" fmla="*/ 42862 h 2612594"/>
              <a:gd name="connsiteX680" fmla="*/ 1588935 w 2647519"/>
              <a:gd name="connsiteY680" fmla="*/ 40005 h 2612594"/>
              <a:gd name="connsiteX681" fmla="*/ 1575600 w 2647519"/>
              <a:gd name="connsiteY681" fmla="*/ 36195 h 2612594"/>
              <a:gd name="connsiteX682" fmla="*/ 1562265 w 2647519"/>
              <a:gd name="connsiteY682" fmla="*/ 33337 h 2612594"/>
              <a:gd name="connsiteX683" fmla="*/ 1536547 w 2647519"/>
              <a:gd name="connsiteY683" fmla="*/ 27622 h 2612594"/>
              <a:gd name="connsiteX684" fmla="*/ 1510830 w 2647519"/>
              <a:gd name="connsiteY684" fmla="*/ 21907 h 2612594"/>
              <a:gd name="connsiteX685" fmla="*/ 1484160 w 2647519"/>
              <a:gd name="connsiteY685" fmla="*/ 18097 h 2612594"/>
              <a:gd name="connsiteX686" fmla="*/ 1454633 w 2647519"/>
              <a:gd name="connsiteY686" fmla="*/ 18097 h 2612594"/>
              <a:gd name="connsiteX687" fmla="*/ 1430820 w 2647519"/>
              <a:gd name="connsiteY687" fmla="*/ 18097 h 2612594"/>
              <a:gd name="connsiteX688" fmla="*/ 1393673 w 2647519"/>
              <a:gd name="connsiteY688" fmla="*/ 18097 h 2612594"/>
              <a:gd name="connsiteX689" fmla="*/ 1391928 w 2647519"/>
              <a:gd name="connsiteY689" fmla="*/ 17540 h 2612594"/>
              <a:gd name="connsiteX690" fmla="*/ 1375575 w 2647519"/>
              <a:gd name="connsiteY690" fmla="*/ 25717 h 2612594"/>
              <a:gd name="connsiteX691" fmla="*/ 1381290 w 2647519"/>
              <a:gd name="connsiteY691" fmla="*/ 35242 h 2612594"/>
              <a:gd name="connsiteX692" fmla="*/ 1438440 w 2647519"/>
              <a:gd name="connsiteY692" fmla="*/ 46672 h 2612594"/>
              <a:gd name="connsiteX693" fmla="*/ 1413008 w 2647519"/>
              <a:gd name="connsiteY693" fmla="*/ 47116 h 2612594"/>
              <a:gd name="connsiteX694" fmla="*/ 1413437 w 2647519"/>
              <a:gd name="connsiteY694" fmla="*/ 47149 h 2612594"/>
              <a:gd name="connsiteX695" fmla="*/ 1440345 w 2647519"/>
              <a:gd name="connsiteY695" fmla="*/ 46672 h 2612594"/>
              <a:gd name="connsiteX696" fmla="*/ 1463205 w 2647519"/>
              <a:gd name="connsiteY696" fmla="*/ 49530 h 2612594"/>
              <a:gd name="connsiteX697" fmla="*/ 1507020 w 2647519"/>
              <a:gd name="connsiteY697" fmla="*/ 58102 h 2612594"/>
              <a:gd name="connsiteX698" fmla="*/ 1527975 w 2647519"/>
              <a:gd name="connsiteY698" fmla="*/ 60960 h 2612594"/>
              <a:gd name="connsiteX699" fmla="*/ 1563218 w 2647519"/>
              <a:gd name="connsiteY699" fmla="*/ 68580 h 2612594"/>
              <a:gd name="connsiteX700" fmla="*/ 1599413 w 2647519"/>
              <a:gd name="connsiteY700" fmla="*/ 76200 h 2612594"/>
              <a:gd name="connsiteX701" fmla="*/ 1634655 w 2647519"/>
              <a:gd name="connsiteY701" fmla="*/ 84772 h 2612594"/>
              <a:gd name="connsiteX702" fmla="*/ 1669898 w 2647519"/>
              <a:gd name="connsiteY702" fmla="*/ 95250 h 2612594"/>
              <a:gd name="connsiteX703" fmla="*/ 1687043 w 2647519"/>
              <a:gd name="connsiteY703" fmla="*/ 100012 h 2612594"/>
              <a:gd name="connsiteX704" fmla="*/ 1704188 w 2647519"/>
              <a:gd name="connsiteY704" fmla="*/ 105727 h 2612594"/>
              <a:gd name="connsiteX705" fmla="*/ 1704409 w 2647519"/>
              <a:gd name="connsiteY705" fmla="*/ 105929 h 2612594"/>
              <a:gd name="connsiteX706" fmla="*/ 1716704 w 2647519"/>
              <a:gd name="connsiteY706" fmla="*/ 108049 h 2612594"/>
              <a:gd name="connsiteX707" fmla="*/ 1746499 w 2647519"/>
              <a:gd name="connsiteY707" fmla="*/ 119121 h 2612594"/>
              <a:gd name="connsiteX708" fmla="*/ 1750661 w 2647519"/>
              <a:gd name="connsiteY708" fmla="*/ 125427 h 2612594"/>
              <a:gd name="connsiteX709" fmla="*/ 1751813 w 2647519"/>
              <a:gd name="connsiteY709" fmla="*/ 125730 h 2612594"/>
              <a:gd name="connsiteX710" fmla="*/ 1778483 w 2647519"/>
              <a:gd name="connsiteY710" fmla="*/ 136207 h 2612594"/>
              <a:gd name="connsiteX711" fmla="*/ 1801343 w 2647519"/>
              <a:gd name="connsiteY711" fmla="*/ 145732 h 2612594"/>
              <a:gd name="connsiteX712" fmla="*/ 1824203 w 2647519"/>
              <a:gd name="connsiteY712" fmla="*/ 156210 h 2612594"/>
              <a:gd name="connsiteX713" fmla="*/ 1841348 w 2647519"/>
              <a:gd name="connsiteY713" fmla="*/ 165735 h 2612594"/>
              <a:gd name="connsiteX714" fmla="*/ 1852778 w 2647519"/>
              <a:gd name="connsiteY714" fmla="*/ 171450 h 2612594"/>
              <a:gd name="connsiteX715" fmla="*/ 1865160 w 2647519"/>
              <a:gd name="connsiteY715" fmla="*/ 178117 h 2612594"/>
              <a:gd name="connsiteX716" fmla="*/ 1907070 w 2647519"/>
              <a:gd name="connsiteY716" fmla="*/ 201930 h 2612594"/>
              <a:gd name="connsiteX717" fmla="*/ 1960410 w 2647519"/>
              <a:gd name="connsiteY717" fmla="*/ 236220 h 2612594"/>
              <a:gd name="connsiteX718" fmla="*/ 1988033 w 2647519"/>
              <a:gd name="connsiteY718" fmla="*/ 255270 h 2612594"/>
              <a:gd name="connsiteX719" fmla="*/ 1988833 w 2647519"/>
              <a:gd name="connsiteY719" fmla="*/ 255841 h 2612594"/>
              <a:gd name="connsiteX720" fmla="*/ 2002949 w 2647519"/>
              <a:gd name="connsiteY720" fmla="*/ 264417 h 2612594"/>
              <a:gd name="connsiteX721" fmla="*/ 2540483 w 2647519"/>
              <a:gd name="connsiteY721" fmla="*/ 1275397 h 2612594"/>
              <a:gd name="connsiteX722" fmla="*/ 2540081 w 2647519"/>
              <a:gd name="connsiteY722" fmla="*/ 1283368 h 2612594"/>
              <a:gd name="connsiteX723" fmla="*/ 2550960 w 2647519"/>
              <a:gd name="connsiteY723" fmla="*/ 1284922 h 2612594"/>
              <a:gd name="connsiteX724" fmla="*/ 2561437 w 2647519"/>
              <a:gd name="connsiteY724" fmla="*/ 1292542 h 2612594"/>
              <a:gd name="connsiteX725" fmla="*/ 2566200 w 2647519"/>
              <a:gd name="connsiteY725" fmla="*/ 1318259 h 2612594"/>
              <a:gd name="connsiteX726" fmla="*/ 2584297 w 2647519"/>
              <a:gd name="connsiteY726" fmla="*/ 1348739 h 2612594"/>
              <a:gd name="connsiteX727" fmla="*/ 2591918 w 2647519"/>
              <a:gd name="connsiteY727" fmla="*/ 1349432 h 2612594"/>
              <a:gd name="connsiteX728" fmla="*/ 2591918 w 2647519"/>
              <a:gd name="connsiteY728" fmla="*/ 1342072 h 2612594"/>
              <a:gd name="connsiteX729" fmla="*/ 2599661 w 2647519"/>
              <a:gd name="connsiteY729" fmla="*/ 1320563 h 2612594"/>
              <a:gd name="connsiteX730" fmla="*/ 2599537 w 2647519"/>
              <a:gd name="connsiteY730" fmla="*/ 1316355 h 2612594"/>
              <a:gd name="connsiteX731" fmla="*/ 2607157 w 2647519"/>
              <a:gd name="connsiteY731" fmla="*/ 1290637 h 2612594"/>
              <a:gd name="connsiteX732" fmla="*/ 2617635 w 2647519"/>
              <a:gd name="connsiteY732" fmla="*/ 1290637 h 2612594"/>
              <a:gd name="connsiteX733" fmla="*/ 2633827 w 2647519"/>
              <a:gd name="connsiteY733" fmla="*/ 1280160 h 2612594"/>
              <a:gd name="connsiteX734" fmla="*/ 2635732 w 2647519"/>
              <a:gd name="connsiteY734" fmla="*/ 1322070 h 2612594"/>
              <a:gd name="connsiteX735" fmla="*/ 2630970 w 2647519"/>
              <a:gd name="connsiteY735" fmla="*/ 1342072 h 2612594"/>
              <a:gd name="connsiteX736" fmla="*/ 2625255 w 2647519"/>
              <a:gd name="connsiteY736" fmla="*/ 1361122 h 2612594"/>
              <a:gd name="connsiteX737" fmla="*/ 2622397 w 2647519"/>
              <a:gd name="connsiteY737" fmla="*/ 1392555 h 2612594"/>
              <a:gd name="connsiteX738" fmla="*/ 2621445 w 2647519"/>
              <a:gd name="connsiteY738" fmla="*/ 1408747 h 2612594"/>
              <a:gd name="connsiteX739" fmla="*/ 2619540 w 2647519"/>
              <a:gd name="connsiteY739" fmla="*/ 1424940 h 2612594"/>
              <a:gd name="connsiteX740" fmla="*/ 2615479 w 2647519"/>
              <a:gd name="connsiteY740" fmla="*/ 1427648 h 2612594"/>
              <a:gd name="connsiteX741" fmla="*/ 2615730 w 2647519"/>
              <a:gd name="connsiteY741" fmla="*/ 1428749 h 2612594"/>
              <a:gd name="connsiteX742" fmla="*/ 2619621 w 2647519"/>
              <a:gd name="connsiteY742" fmla="*/ 1426155 h 2612594"/>
              <a:gd name="connsiteX743" fmla="*/ 2621445 w 2647519"/>
              <a:gd name="connsiteY743" fmla="*/ 1410652 h 2612594"/>
              <a:gd name="connsiteX744" fmla="*/ 2622397 w 2647519"/>
              <a:gd name="connsiteY744" fmla="*/ 1394460 h 2612594"/>
              <a:gd name="connsiteX745" fmla="*/ 2625255 w 2647519"/>
              <a:gd name="connsiteY745" fmla="*/ 1363027 h 2612594"/>
              <a:gd name="connsiteX746" fmla="*/ 2630970 w 2647519"/>
              <a:gd name="connsiteY746" fmla="*/ 1343977 h 2612594"/>
              <a:gd name="connsiteX747" fmla="*/ 2635732 w 2647519"/>
              <a:gd name="connsiteY747" fmla="*/ 1323975 h 2612594"/>
              <a:gd name="connsiteX748" fmla="*/ 2643352 w 2647519"/>
              <a:gd name="connsiteY748" fmla="*/ 1329690 h 2612594"/>
              <a:gd name="connsiteX749" fmla="*/ 2642400 w 2647519"/>
              <a:gd name="connsiteY749" fmla="*/ 1343977 h 2612594"/>
              <a:gd name="connsiteX750" fmla="*/ 2640495 w 2647519"/>
              <a:gd name="connsiteY750" fmla="*/ 1358265 h 2612594"/>
              <a:gd name="connsiteX751" fmla="*/ 2639542 w 2647519"/>
              <a:gd name="connsiteY751" fmla="*/ 1384935 h 2612594"/>
              <a:gd name="connsiteX752" fmla="*/ 2637637 w 2647519"/>
              <a:gd name="connsiteY752" fmla="*/ 1416367 h 2612594"/>
              <a:gd name="connsiteX753" fmla="*/ 2632875 w 2647519"/>
              <a:gd name="connsiteY753" fmla="*/ 1449705 h 2612594"/>
              <a:gd name="connsiteX754" fmla="*/ 2627160 w 2647519"/>
              <a:gd name="connsiteY754" fmla="*/ 1484947 h 2612594"/>
              <a:gd name="connsiteX755" fmla="*/ 2620492 w 2647519"/>
              <a:gd name="connsiteY755" fmla="*/ 1519237 h 2612594"/>
              <a:gd name="connsiteX756" fmla="*/ 2608110 w 2647519"/>
              <a:gd name="connsiteY756" fmla="*/ 1591627 h 2612594"/>
              <a:gd name="connsiteX757" fmla="*/ 2596680 w 2647519"/>
              <a:gd name="connsiteY757" fmla="*/ 1598295 h 2612594"/>
              <a:gd name="connsiteX758" fmla="*/ 2582392 w 2647519"/>
              <a:gd name="connsiteY758" fmla="*/ 1640205 h 2612594"/>
              <a:gd name="connsiteX759" fmla="*/ 2578582 w 2647519"/>
              <a:gd name="connsiteY759" fmla="*/ 1680210 h 2612594"/>
              <a:gd name="connsiteX760" fmla="*/ 2576677 w 2647519"/>
              <a:gd name="connsiteY760" fmla="*/ 1685925 h 2612594"/>
              <a:gd name="connsiteX761" fmla="*/ 2560485 w 2647519"/>
              <a:gd name="connsiteY761" fmla="*/ 1729740 h 2612594"/>
              <a:gd name="connsiteX762" fmla="*/ 2555722 w 2647519"/>
              <a:gd name="connsiteY762" fmla="*/ 1733550 h 2612594"/>
              <a:gd name="connsiteX763" fmla="*/ 2535720 w 2647519"/>
              <a:gd name="connsiteY763" fmla="*/ 1780222 h 2612594"/>
              <a:gd name="connsiteX764" fmla="*/ 2556675 w 2647519"/>
              <a:gd name="connsiteY764" fmla="*/ 1733550 h 2612594"/>
              <a:gd name="connsiteX765" fmla="*/ 2561437 w 2647519"/>
              <a:gd name="connsiteY765" fmla="*/ 1729740 h 2612594"/>
              <a:gd name="connsiteX766" fmla="*/ 2530957 w 2647519"/>
              <a:gd name="connsiteY766" fmla="*/ 1816417 h 2612594"/>
              <a:gd name="connsiteX767" fmla="*/ 2514765 w 2647519"/>
              <a:gd name="connsiteY767" fmla="*/ 1824990 h 2612594"/>
              <a:gd name="connsiteX768" fmla="*/ 2511407 w 2647519"/>
              <a:gd name="connsiteY768" fmla="*/ 1831707 h 2612594"/>
              <a:gd name="connsiteX769" fmla="*/ 2511908 w 2647519"/>
              <a:gd name="connsiteY769" fmla="*/ 1832609 h 2612594"/>
              <a:gd name="connsiteX770" fmla="*/ 2515718 w 2647519"/>
              <a:gd name="connsiteY770" fmla="*/ 1824989 h 2612594"/>
              <a:gd name="connsiteX771" fmla="*/ 2531910 w 2647519"/>
              <a:gd name="connsiteY771" fmla="*/ 1816417 h 2612594"/>
              <a:gd name="connsiteX772" fmla="*/ 2520480 w 2647519"/>
              <a:gd name="connsiteY772" fmla="*/ 1848802 h 2612594"/>
              <a:gd name="connsiteX773" fmla="*/ 2499525 w 2647519"/>
              <a:gd name="connsiteY773" fmla="*/ 1886902 h 2612594"/>
              <a:gd name="connsiteX774" fmla="*/ 2489048 w 2647519"/>
              <a:gd name="connsiteY774" fmla="*/ 1905952 h 2612594"/>
              <a:gd name="connsiteX775" fmla="*/ 2477618 w 2647519"/>
              <a:gd name="connsiteY775" fmla="*/ 1925002 h 2612594"/>
              <a:gd name="connsiteX776" fmla="*/ 2469045 w 2647519"/>
              <a:gd name="connsiteY776" fmla="*/ 1939289 h 2612594"/>
              <a:gd name="connsiteX777" fmla="*/ 2456663 w 2647519"/>
              <a:gd name="connsiteY777" fmla="*/ 1966912 h 2612594"/>
              <a:gd name="connsiteX778" fmla="*/ 2443328 w 2647519"/>
              <a:gd name="connsiteY778" fmla="*/ 1993582 h 2612594"/>
              <a:gd name="connsiteX779" fmla="*/ 2422373 w 2647519"/>
              <a:gd name="connsiteY779" fmla="*/ 2022157 h 2612594"/>
              <a:gd name="connsiteX780" fmla="*/ 2401418 w 2647519"/>
              <a:gd name="connsiteY780" fmla="*/ 2048827 h 2612594"/>
              <a:gd name="connsiteX781" fmla="*/ 2402291 w 2647519"/>
              <a:gd name="connsiteY781" fmla="*/ 2047029 h 2612594"/>
              <a:gd name="connsiteX782" fmla="*/ 2378557 w 2647519"/>
              <a:gd name="connsiteY782" fmla="*/ 2079307 h 2612594"/>
              <a:gd name="connsiteX783" fmla="*/ 2327122 w 2647519"/>
              <a:gd name="connsiteY783" fmla="*/ 2135505 h 2612594"/>
              <a:gd name="connsiteX784" fmla="*/ 2316996 w 2647519"/>
              <a:gd name="connsiteY784" fmla="*/ 2151085 h 2612594"/>
              <a:gd name="connsiteX785" fmla="*/ 2327122 w 2647519"/>
              <a:gd name="connsiteY785" fmla="*/ 2136457 h 2612594"/>
              <a:gd name="connsiteX786" fmla="*/ 2378557 w 2647519"/>
              <a:gd name="connsiteY786" fmla="*/ 2080259 h 2612594"/>
              <a:gd name="connsiteX787" fmla="*/ 2339505 w 2647519"/>
              <a:gd name="connsiteY787" fmla="*/ 2139314 h 2612594"/>
              <a:gd name="connsiteX788" fmla="*/ 2319383 w 2647519"/>
              <a:gd name="connsiteY788" fmla="*/ 2160389 h 2612594"/>
              <a:gd name="connsiteX789" fmla="*/ 2303230 w 2647519"/>
              <a:gd name="connsiteY789" fmla="*/ 2172263 h 2612594"/>
              <a:gd name="connsiteX790" fmla="*/ 2302357 w 2647519"/>
              <a:gd name="connsiteY790" fmla="*/ 2173605 h 2612594"/>
              <a:gd name="connsiteX791" fmla="*/ 2292258 w 2647519"/>
              <a:gd name="connsiteY791" fmla="*/ 2181374 h 2612594"/>
              <a:gd name="connsiteX792" fmla="*/ 2291880 w 2647519"/>
              <a:gd name="connsiteY792" fmla="*/ 2184082 h 2612594"/>
              <a:gd name="connsiteX793" fmla="*/ 2247112 w 2647519"/>
              <a:gd name="connsiteY793" fmla="*/ 2229802 h 2612594"/>
              <a:gd name="connsiteX794" fmla="*/ 2199487 w 2647519"/>
              <a:gd name="connsiteY794" fmla="*/ 2273617 h 2612594"/>
              <a:gd name="connsiteX795" fmla="*/ 2197285 w 2647519"/>
              <a:gd name="connsiteY795" fmla="*/ 2275215 h 2612594"/>
              <a:gd name="connsiteX796" fmla="*/ 2181390 w 2647519"/>
              <a:gd name="connsiteY796" fmla="*/ 2295524 h 2612594"/>
              <a:gd name="connsiteX797" fmla="*/ 2143290 w 2647519"/>
              <a:gd name="connsiteY797" fmla="*/ 2324099 h 2612594"/>
              <a:gd name="connsiteX798" fmla="*/ 2107681 w 2647519"/>
              <a:gd name="connsiteY798" fmla="*/ 2350806 h 2612594"/>
              <a:gd name="connsiteX799" fmla="*/ 2107553 w 2647519"/>
              <a:gd name="connsiteY799" fmla="*/ 2350961 h 2612594"/>
              <a:gd name="connsiteX800" fmla="*/ 2143290 w 2647519"/>
              <a:gd name="connsiteY800" fmla="*/ 2325052 h 2612594"/>
              <a:gd name="connsiteX801" fmla="*/ 2181390 w 2647519"/>
              <a:gd name="connsiteY801" fmla="*/ 2296477 h 2612594"/>
              <a:gd name="connsiteX802" fmla="*/ 2149957 w 2647519"/>
              <a:gd name="connsiteY802" fmla="*/ 2327909 h 2612594"/>
              <a:gd name="connsiteX803" fmla="*/ 2124359 w 2647519"/>
              <a:gd name="connsiteY803" fmla="*/ 2344578 h 2612594"/>
              <a:gd name="connsiteX804" fmla="*/ 2106651 w 2647519"/>
              <a:gd name="connsiteY804" fmla="*/ 2352057 h 2612594"/>
              <a:gd name="connsiteX805" fmla="*/ 2106142 w 2647519"/>
              <a:gd name="connsiteY805" fmla="*/ 2352675 h 2612594"/>
              <a:gd name="connsiteX806" fmla="*/ 2087092 w 2647519"/>
              <a:gd name="connsiteY806" fmla="*/ 2365057 h 2612594"/>
              <a:gd name="connsiteX807" fmla="*/ 2079914 w 2647519"/>
              <a:gd name="connsiteY807" fmla="*/ 2368384 h 2612594"/>
              <a:gd name="connsiteX808" fmla="*/ 2061852 w 2647519"/>
              <a:gd name="connsiteY808" fmla="*/ 2383036 h 2612594"/>
              <a:gd name="connsiteX809" fmla="*/ 2044230 w 2647519"/>
              <a:gd name="connsiteY809" fmla="*/ 2395537 h 2612594"/>
              <a:gd name="connsiteX810" fmla="*/ 2017560 w 2647519"/>
              <a:gd name="connsiteY810" fmla="*/ 2412682 h 2612594"/>
              <a:gd name="connsiteX811" fmla="*/ 2008988 w 2647519"/>
              <a:gd name="connsiteY811" fmla="*/ 2413635 h 2612594"/>
              <a:gd name="connsiteX812" fmla="*/ 1999460 w 2647519"/>
              <a:gd name="connsiteY812" fmla="*/ 2417870 h 2612594"/>
              <a:gd name="connsiteX813" fmla="*/ 1997979 w 2647519"/>
              <a:gd name="connsiteY813" fmla="*/ 2418995 h 2612594"/>
              <a:gd name="connsiteX814" fmla="*/ 2009940 w 2647519"/>
              <a:gd name="connsiteY814" fmla="*/ 2414587 h 2612594"/>
              <a:gd name="connsiteX815" fmla="*/ 2018513 w 2647519"/>
              <a:gd name="connsiteY815" fmla="*/ 2413635 h 2612594"/>
              <a:gd name="connsiteX816" fmla="*/ 1984223 w 2647519"/>
              <a:gd name="connsiteY816" fmla="*/ 2439352 h 2612594"/>
              <a:gd name="connsiteX817" fmla="*/ 1962315 w 2647519"/>
              <a:gd name="connsiteY817" fmla="*/ 2450783 h 2612594"/>
              <a:gd name="connsiteX818" fmla="*/ 1940408 w 2647519"/>
              <a:gd name="connsiteY818" fmla="*/ 2461260 h 2612594"/>
              <a:gd name="connsiteX819" fmla="*/ 1924934 w 2647519"/>
              <a:gd name="connsiteY819" fmla="*/ 2463581 h 2612594"/>
              <a:gd name="connsiteX820" fmla="*/ 1922310 w 2647519"/>
              <a:gd name="connsiteY820" fmla="*/ 2465070 h 2612594"/>
              <a:gd name="connsiteX821" fmla="*/ 1849920 w 2647519"/>
              <a:gd name="connsiteY821" fmla="*/ 2496502 h 2612594"/>
              <a:gd name="connsiteX822" fmla="*/ 1846229 w 2647519"/>
              <a:gd name="connsiteY822" fmla="*/ 2497341 h 2612594"/>
              <a:gd name="connsiteX823" fmla="*/ 1824203 w 2647519"/>
              <a:gd name="connsiteY823" fmla="*/ 2511742 h 2612594"/>
              <a:gd name="connsiteX824" fmla="*/ 1836585 w 2647519"/>
              <a:gd name="connsiteY824" fmla="*/ 2515552 h 2612594"/>
              <a:gd name="connsiteX825" fmla="*/ 1790865 w 2647519"/>
              <a:gd name="connsiteY825" fmla="*/ 2535555 h 2612594"/>
              <a:gd name="connsiteX826" fmla="*/ 1794675 w 2647519"/>
              <a:gd name="connsiteY826" fmla="*/ 2522220 h 2612594"/>
              <a:gd name="connsiteX827" fmla="*/ 1779435 w 2647519"/>
              <a:gd name="connsiteY827" fmla="*/ 2527935 h 2612594"/>
              <a:gd name="connsiteX828" fmla="*/ 1765148 w 2647519"/>
              <a:gd name="connsiteY828" fmla="*/ 2532697 h 2612594"/>
              <a:gd name="connsiteX829" fmla="*/ 1735620 w 2647519"/>
              <a:gd name="connsiteY829" fmla="*/ 2542222 h 2612594"/>
              <a:gd name="connsiteX830" fmla="*/ 1731675 w 2647519"/>
              <a:gd name="connsiteY830" fmla="*/ 2537487 h 2612594"/>
              <a:gd name="connsiteX831" fmla="*/ 1717522 w 2647519"/>
              <a:gd name="connsiteY831" fmla="*/ 2540317 h 2612594"/>
              <a:gd name="connsiteX832" fmla="*/ 1700377 w 2647519"/>
              <a:gd name="connsiteY832" fmla="*/ 2544127 h 2612594"/>
              <a:gd name="connsiteX833" fmla="*/ 1665135 w 2647519"/>
              <a:gd name="connsiteY833" fmla="*/ 2552700 h 2612594"/>
              <a:gd name="connsiteX834" fmla="*/ 1663973 w 2647519"/>
              <a:gd name="connsiteY834" fmla="*/ 2553240 h 2612594"/>
              <a:gd name="connsiteX835" fmla="*/ 1697520 w 2647519"/>
              <a:gd name="connsiteY835" fmla="*/ 2545079 h 2612594"/>
              <a:gd name="connsiteX836" fmla="*/ 1714665 w 2647519"/>
              <a:gd name="connsiteY836" fmla="*/ 2541269 h 2612594"/>
              <a:gd name="connsiteX837" fmla="*/ 1728952 w 2647519"/>
              <a:gd name="connsiteY837" fmla="*/ 2538412 h 2612594"/>
              <a:gd name="connsiteX838" fmla="*/ 1734667 w 2647519"/>
              <a:gd name="connsiteY838" fmla="*/ 2543174 h 2612594"/>
              <a:gd name="connsiteX839" fmla="*/ 1764195 w 2647519"/>
              <a:gd name="connsiteY839" fmla="*/ 2533649 h 2612594"/>
              <a:gd name="connsiteX840" fmla="*/ 1778482 w 2647519"/>
              <a:gd name="connsiteY840" fmla="*/ 2528887 h 2612594"/>
              <a:gd name="connsiteX841" fmla="*/ 1793722 w 2647519"/>
              <a:gd name="connsiteY841" fmla="*/ 2523172 h 2612594"/>
              <a:gd name="connsiteX842" fmla="*/ 1789912 w 2647519"/>
              <a:gd name="connsiteY842" fmla="*/ 2536507 h 2612594"/>
              <a:gd name="connsiteX843" fmla="*/ 1749907 w 2647519"/>
              <a:gd name="connsiteY843" fmla="*/ 2555557 h 2612594"/>
              <a:gd name="connsiteX844" fmla="*/ 1747946 w 2647519"/>
              <a:gd name="connsiteY844" fmla="*/ 2555008 h 2612594"/>
              <a:gd name="connsiteX845" fmla="*/ 1720380 w 2647519"/>
              <a:gd name="connsiteY845" fmla="*/ 2566034 h 2612594"/>
              <a:gd name="connsiteX846" fmla="*/ 1697520 w 2647519"/>
              <a:gd name="connsiteY846" fmla="*/ 2572702 h 2612594"/>
              <a:gd name="connsiteX847" fmla="*/ 1663230 w 2647519"/>
              <a:gd name="connsiteY847" fmla="*/ 2581274 h 2612594"/>
              <a:gd name="connsiteX848" fmla="*/ 1649062 w 2647519"/>
              <a:gd name="connsiteY848" fmla="*/ 2580084 h 2612594"/>
              <a:gd name="connsiteX849" fmla="*/ 1619428 w 2647519"/>
              <a:gd name="connsiteY849" fmla="*/ 2585850 h 2612594"/>
              <a:gd name="connsiteX850" fmla="*/ 1618462 w 2647519"/>
              <a:gd name="connsiteY850" fmla="*/ 2587942 h 2612594"/>
              <a:gd name="connsiteX851" fmla="*/ 1539405 w 2647519"/>
              <a:gd name="connsiteY851" fmla="*/ 2603182 h 2612594"/>
              <a:gd name="connsiteX852" fmla="*/ 1521307 w 2647519"/>
              <a:gd name="connsiteY852" fmla="*/ 2598419 h 2612594"/>
              <a:gd name="connsiteX853" fmla="*/ 1506067 w 2647519"/>
              <a:gd name="connsiteY853" fmla="*/ 2598419 h 2612594"/>
              <a:gd name="connsiteX854" fmla="*/ 1479397 w 2647519"/>
              <a:gd name="connsiteY854" fmla="*/ 2606992 h 2612594"/>
              <a:gd name="connsiteX855" fmla="*/ 1455585 w 2647519"/>
              <a:gd name="connsiteY855" fmla="*/ 2608897 h 2612594"/>
              <a:gd name="connsiteX856" fmla="*/ 1431772 w 2647519"/>
              <a:gd name="connsiteY856" fmla="*/ 2609849 h 2612594"/>
              <a:gd name="connsiteX857" fmla="*/ 1429185 w 2647519"/>
              <a:gd name="connsiteY857" fmla="*/ 2608741 h 2612594"/>
              <a:gd name="connsiteX858" fmla="*/ 1407484 w 2647519"/>
              <a:gd name="connsiteY858" fmla="*/ 2612588 h 2612594"/>
              <a:gd name="connsiteX859" fmla="*/ 1381290 w 2647519"/>
              <a:gd name="connsiteY859" fmla="*/ 2607944 h 2612594"/>
              <a:gd name="connsiteX860" fmla="*/ 1382243 w 2647519"/>
              <a:gd name="connsiteY860" fmla="*/ 2606992 h 2612594"/>
              <a:gd name="connsiteX861" fmla="*/ 1387005 w 2647519"/>
              <a:gd name="connsiteY861" fmla="*/ 2600324 h 2612594"/>
              <a:gd name="connsiteX862" fmla="*/ 1365098 w 2647519"/>
              <a:gd name="connsiteY862" fmla="*/ 2597467 h 2612594"/>
              <a:gd name="connsiteX863" fmla="*/ 1375575 w 2647519"/>
              <a:gd name="connsiteY863" fmla="*/ 2591752 h 2612594"/>
              <a:gd name="connsiteX864" fmla="*/ 1407008 w 2647519"/>
              <a:gd name="connsiteY864" fmla="*/ 2590799 h 2612594"/>
              <a:gd name="connsiteX865" fmla="*/ 1437488 w 2647519"/>
              <a:gd name="connsiteY865" fmla="*/ 2589847 h 2612594"/>
              <a:gd name="connsiteX866" fmla="*/ 1481302 w 2647519"/>
              <a:gd name="connsiteY866" fmla="*/ 2590799 h 2612594"/>
              <a:gd name="connsiteX867" fmla="*/ 1511782 w 2647519"/>
              <a:gd name="connsiteY867" fmla="*/ 2587942 h 2612594"/>
              <a:gd name="connsiteX868" fmla="*/ 1568932 w 2647519"/>
              <a:gd name="connsiteY868" fmla="*/ 2575559 h 2612594"/>
              <a:gd name="connsiteX869" fmla="*/ 1607032 w 2647519"/>
              <a:gd name="connsiteY869" fmla="*/ 2566987 h 2612594"/>
              <a:gd name="connsiteX870" fmla="*/ 1635607 w 2647519"/>
              <a:gd name="connsiteY870" fmla="*/ 2566034 h 2612594"/>
              <a:gd name="connsiteX871" fmla="*/ 1637595 w 2647519"/>
              <a:gd name="connsiteY871" fmla="*/ 2565111 h 2612594"/>
              <a:gd name="connsiteX872" fmla="*/ 1609890 w 2647519"/>
              <a:gd name="connsiteY872" fmla="*/ 2566035 h 2612594"/>
              <a:gd name="connsiteX873" fmla="*/ 1571790 w 2647519"/>
              <a:gd name="connsiteY873" fmla="*/ 2574607 h 2612594"/>
              <a:gd name="connsiteX874" fmla="*/ 1514640 w 2647519"/>
              <a:gd name="connsiteY874" fmla="*/ 2586990 h 2612594"/>
              <a:gd name="connsiteX875" fmla="*/ 1484160 w 2647519"/>
              <a:gd name="connsiteY875" fmla="*/ 2589847 h 2612594"/>
              <a:gd name="connsiteX876" fmla="*/ 1440345 w 2647519"/>
              <a:gd name="connsiteY876" fmla="*/ 2588895 h 2612594"/>
              <a:gd name="connsiteX877" fmla="*/ 1409865 w 2647519"/>
              <a:gd name="connsiteY877" fmla="*/ 2589847 h 2612594"/>
              <a:gd name="connsiteX878" fmla="*/ 1378432 w 2647519"/>
              <a:gd name="connsiteY878" fmla="*/ 2590800 h 2612594"/>
              <a:gd name="connsiteX879" fmla="*/ 1379385 w 2647519"/>
              <a:gd name="connsiteY879" fmla="*/ 2586990 h 2612594"/>
              <a:gd name="connsiteX880" fmla="*/ 1386052 w 2647519"/>
              <a:gd name="connsiteY880" fmla="*/ 2577465 h 2612594"/>
              <a:gd name="connsiteX881" fmla="*/ 1679422 w 2647519"/>
              <a:gd name="connsiteY881" fmla="*/ 2528887 h 2612594"/>
              <a:gd name="connsiteX882" fmla="*/ 1878495 w 2647519"/>
              <a:gd name="connsiteY882" fmla="*/ 2453640 h 2612594"/>
              <a:gd name="connsiteX883" fmla="*/ 1930882 w 2647519"/>
              <a:gd name="connsiteY883" fmla="*/ 2426017 h 2612594"/>
              <a:gd name="connsiteX884" fmla="*/ 1960410 w 2647519"/>
              <a:gd name="connsiteY884" fmla="*/ 2410777 h 2612594"/>
              <a:gd name="connsiteX885" fmla="*/ 1990890 w 2647519"/>
              <a:gd name="connsiteY885" fmla="*/ 2394585 h 2612594"/>
              <a:gd name="connsiteX886" fmla="*/ 2048040 w 2647519"/>
              <a:gd name="connsiteY886" fmla="*/ 2360295 h 2612594"/>
              <a:gd name="connsiteX887" fmla="*/ 2093760 w 2647519"/>
              <a:gd name="connsiteY887" fmla="*/ 2325052 h 2612594"/>
              <a:gd name="connsiteX888" fmla="*/ 2179485 w 2647519"/>
              <a:gd name="connsiteY888" fmla="*/ 2258377 h 2612594"/>
              <a:gd name="connsiteX889" fmla="*/ 2203297 w 2647519"/>
              <a:gd name="connsiteY889" fmla="*/ 2239327 h 2612594"/>
              <a:gd name="connsiteX890" fmla="*/ 2226157 w 2647519"/>
              <a:gd name="connsiteY890" fmla="*/ 2219325 h 2612594"/>
              <a:gd name="connsiteX891" fmla="*/ 2260447 w 2647519"/>
              <a:gd name="connsiteY891" fmla="*/ 2187892 h 2612594"/>
              <a:gd name="connsiteX892" fmla="*/ 2274735 w 2647519"/>
              <a:gd name="connsiteY892" fmla="*/ 2164080 h 2612594"/>
              <a:gd name="connsiteX893" fmla="*/ 2295258 w 2647519"/>
              <a:gd name="connsiteY893" fmla="*/ 2145267 h 2612594"/>
              <a:gd name="connsiteX894" fmla="*/ 2295423 w 2647519"/>
              <a:gd name="connsiteY894" fmla="*/ 2144085 h 2612594"/>
              <a:gd name="connsiteX895" fmla="*/ 2275688 w 2647519"/>
              <a:gd name="connsiteY895" fmla="*/ 2162175 h 2612594"/>
              <a:gd name="connsiteX896" fmla="*/ 2261400 w 2647519"/>
              <a:gd name="connsiteY896" fmla="*/ 2185987 h 2612594"/>
              <a:gd name="connsiteX897" fmla="*/ 2227110 w 2647519"/>
              <a:gd name="connsiteY897" fmla="*/ 2217420 h 2612594"/>
              <a:gd name="connsiteX898" fmla="*/ 2204250 w 2647519"/>
              <a:gd name="connsiteY898" fmla="*/ 2237422 h 2612594"/>
              <a:gd name="connsiteX899" fmla="*/ 2180438 w 2647519"/>
              <a:gd name="connsiteY899" fmla="*/ 2256472 h 2612594"/>
              <a:gd name="connsiteX900" fmla="*/ 2094713 w 2647519"/>
              <a:gd name="connsiteY900" fmla="*/ 2323147 h 2612594"/>
              <a:gd name="connsiteX901" fmla="*/ 2048993 w 2647519"/>
              <a:gd name="connsiteY901" fmla="*/ 2358390 h 2612594"/>
              <a:gd name="connsiteX902" fmla="*/ 1991843 w 2647519"/>
              <a:gd name="connsiteY902" fmla="*/ 2392680 h 2612594"/>
              <a:gd name="connsiteX903" fmla="*/ 1961363 w 2647519"/>
              <a:gd name="connsiteY903" fmla="*/ 2408872 h 2612594"/>
              <a:gd name="connsiteX904" fmla="*/ 1931835 w 2647519"/>
              <a:gd name="connsiteY904" fmla="*/ 2424112 h 2612594"/>
              <a:gd name="connsiteX905" fmla="*/ 1879448 w 2647519"/>
              <a:gd name="connsiteY905" fmla="*/ 2451735 h 2612594"/>
              <a:gd name="connsiteX906" fmla="*/ 1680375 w 2647519"/>
              <a:gd name="connsiteY906" fmla="*/ 2526982 h 2612594"/>
              <a:gd name="connsiteX907" fmla="*/ 1387005 w 2647519"/>
              <a:gd name="connsiteY907" fmla="*/ 2575560 h 2612594"/>
              <a:gd name="connsiteX908" fmla="*/ 1365098 w 2647519"/>
              <a:gd name="connsiteY908" fmla="*/ 2575560 h 2612594"/>
              <a:gd name="connsiteX909" fmla="*/ 1362240 w 2647519"/>
              <a:gd name="connsiteY909" fmla="*/ 2567940 h 2612594"/>
              <a:gd name="connsiteX910" fmla="*/ 1339380 w 2647519"/>
              <a:gd name="connsiteY910" fmla="*/ 2566987 h 2612594"/>
              <a:gd name="connsiteX911" fmla="*/ 1318425 w 2647519"/>
              <a:gd name="connsiteY911" fmla="*/ 2575560 h 2612594"/>
              <a:gd name="connsiteX912" fmla="*/ 1257465 w 2647519"/>
              <a:gd name="connsiteY912" fmla="*/ 2576512 h 2612594"/>
              <a:gd name="connsiteX913" fmla="*/ 1212698 w 2647519"/>
              <a:gd name="connsiteY913" fmla="*/ 2574607 h 2612594"/>
              <a:gd name="connsiteX914" fmla="*/ 1190790 w 2647519"/>
              <a:gd name="connsiteY914" fmla="*/ 2572702 h 2612594"/>
              <a:gd name="connsiteX915" fmla="*/ 1168883 w 2647519"/>
              <a:gd name="connsiteY915" fmla="*/ 2568892 h 2612594"/>
              <a:gd name="connsiteX916" fmla="*/ 1182080 w 2647519"/>
              <a:gd name="connsiteY916" fmla="*/ 2554816 h 2612594"/>
              <a:gd name="connsiteX917" fmla="*/ 1179360 w 2647519"/>
              <a:gd name="connsiteY917" fmla="*/ 2555557 h 2612594"/>
              <a:gd name="connsiteX918" fmla="*/ 1130192 w 2647519"/>
              <a:gd name="connsiteY918" fmla="*/ 2546452 h 2612594"/>
              <a:gd name="connsiteX919" fmla="*/ 1127925 w 2647519"/>
              <a:gd name="connsiteY919" fmla="*/ 2546985 h 2612594"/>
              <a:gd name="connsiteX920" fmla="*/ 1033628 w 2647519"/>
              <a:gd name="connsiteY920" fmla="*/ 2529840 h 2612594"/>
              <a:gd name="connsiteX921" fmla="*/ 996480 w 2647519"/>
              <a:gd name="connsiteY921" fmla="*/ 2522220 h 2612594"/>
              <a:gd name="connsiteX922" fmla="*/ 964095 w 2647519"/>
              <a:gd name="connsiteY922" fmla="*/ 2516505 h 2612594"/>
              <a:gd name="connsiteX923" fmla="*/ 925043 w 2647519"/>
              <a:gd name="connsiteY923" fmla="*/ 2498407 h 2612594"/>
              <a:gd name="connsiteX924" fmla="*/ 876465 w 2647519"/>
              <a:gd name="connsiteY924" fmla="*/ 2480310 h 2612594"/>
              <a:gd name="connsiteX925" fmla="*/ 825983 w 2647519"/>
              <a:gd name="connsiteY925" fmla="*/ 2460307 h 2612594"/>
              <a:gd name="connsiteX926" fmla="*/ 834555 w 2647519"/>
              <a:gd name="connsiteY926" fmla="*/ 2453640 h 2612594"/>
              <a:gd name="connsiteX927" fmla="*/ 869798 w 2647519"/>
              <a:gd name="connsiteY927" fmla="*/ 2460307 h 2612594"/>
              <a:gd name="connsiteX928" fmla="*/ 885038 w 2647519"/>
              <a:gd name="connsiteY928" fmla="*/ 2473642 h 2612594"/>
              <a:gd name="connsiteX929" fmla="*/ 937425 w 2647519"/>
              <a:gd name="connsiteY929" fmla="*/ 2488882 h 2612594"/>
              <a:gd name="connsiteX930" fmla="*/ 1041248 w 2647519"/>
              <a:gd name="connsiteY930" fmla="*/ 2515552 h 2612594"/>
              <a:gd name="connsiteX931" fmla="*/ 1066965 w 2647519"/>
              <a:gd name="connsiteY931" fmla="*/ 2520315 h 2612594"/>
              <a:gd name="connsiteX932" fmla="*/ 1094588 w 2647519"/>
              <a:gd name="connsiteY932" fmla="*/ 2525077 h 2612594"/>
              <a:gd name="connsiteX933" fmla="*/ 1125068 w 2647519"/>
              <a:gd name="connsiteY933" fmla="*/ 2531745 h 2612594"/>
              <a:gd name="connsiteX934" fmla="*/ 1158657 w 2647519"/>
              <a:gd name="connsiteY934" fmla="*/ 2539008 h 2612594"/>
              <a:gd name="connsiteX935" fmla="*/ 1161262 w 2647519"/>
              <a:gd name="connsiteY935" fmla="*/ 2538412 h 2612594"/>
              <a:gd name="connsiteX936" fmla="*/ 1192695 w 2647519"/>
              <a:gd name="connsiteY936" fmla="*/ 2543175 h 2612594"/>
              <a:gd name="connsiteX937" fmla="*/ 1193647 w 2647519"/>
              <a:gd name="connsiteY937" fmla="*/ 2541270 h 2612594"/>
              <a:gd name="connsiteX938" fmla="*/ 1239367 w 2647519"/>
              <a:gd name="connsiteY938" fmla="*/ 2543175 h 2612594"/>
              <a:gd name="connsiteX939" fmla="*/ 1246987 w 2647519"/>
              <a:gd name="connsiteY939" fmla="*/ 2544127 h 2612594"/>
              <a:gd name="connsiteX940" fmla="*/ 1317472 w 2647519"/>
              <a:gd name="connsiteY940" fmla="*/ 2544127 h 2612594"/>
              <a:gd name="connsiteX941" fmla="*/ 1368907 w 2647519"/>
              <a:gd name="connsiteY941" fmla="*/ 2546032 h 2612594"/>
              <a:gd name="connsiteX942" fmla="*/ 1429867 w 2647519"/>
              <a:gd name="connsiteY942" fmla="*/ 2541270 h 2612594"/>
              <a:gd name="connsiteX943" fmla="*/ 1437487 w 2647519"/>
              <a:gd name="connsiteY943" fmla="*/ 2541270 h 2612594"/>
              <a:gd name="connsiteX944" fmla="*/ 1440345 w 2647519"/>
              <a:gd name="connsiteY944" fmla="*/ 2548890 h 2612594"/>
              <a:gd name="connsiteX945" fmla="*/ 1500352 w 2647519"/>
              <a:gd name="connsiteY945" fmla="*/ 2541270 h 2612594"/>
              <a:gd name="connsiteX946" fmla="*/ 1540357 w 2647519"/>
              <a:gd name="connsiteY946" fmla="*/ 2531745 h 2612594"/>
              <a:gd name="connsiteX947" fmla="*/ 1563217 w 2647519"/>
              <a:gd name="connsiteY947" fmla="*/ 2527935 h 2612594"/>
              <a:gd name="connsiteX948" fmla="*/ 1577505 w 2647519"/>
              <a:gd name="connsiteY948" fmla="*/ 2526030 h 2612594"/>
              <a:gd name="connsiteX949" fmla="*/ 1608937 w 2647519"/>
              <a:gd name="connsiteY949" fmla="*/ 2518410 h 2612594"/>
              <a:gd name="connsiteX950" fmla="*/ 1634655 w 2647519"/>
              <a:gd name="connsiteY950" fmla="*/ 2512695 h 2612594"/>
              <a:gd name="connsiteX951" fmla="*/ 1660372 w 2647519"/>
              <a:gd name="connsiteY951" fmla="*/ 2506027 h 2612594"/>
              <a:gd name="connsiteX952" fmla="*/ 1707545 w 2647519"/>
              <a:gd name="connsiteY952" fmla="*/ 2497863 h 2612594"/>
              <a:gd name="connsiteX953" fmla="*/ 1713713 w 2647519"/>
              <a:gd name="connsiteY953" fmla="*/ 2495550 h 2612594"/>
              <a:gd name="connsiteX954" fmla="*/ 1664183 w 2647519"/>
              <a:gd name="connsiteY954" fmla="*/ 2504122 h 2612594"/>
              <a:gd name="connsiteX955" fmla="*/ 1638465 w 2647519"/>
              <a:gd name="connsiteY955" fmla="*/ 2510790 h 2612594"/>
              <a:gd name="connsiteX956" fmla="*/ 1612748 w 2647519"/>
              <a:gd name="connsiteY956" fmla="*/ 2516505 h 2612594"/>
              <a:gd name="connsiteX957" fmla="*/ 1581315 w 2647519"/>
              <a:gd name="connsiteY957" fmla="*/ 2524125 h 2612594"/>
              <a:gd name="connsiteX958" fmla="*/ 1567028 w 2647519"/>
              <a:gd name="connsiteY958" fmla="*/ 2526030 h 2612594"/>
              <a:gd name="connsiteX959" fmla="*/ 1544168 w 2647519"/>
              <a:gd name="connsiteY959" fmla="*/ 2529840 h 2612594"/>
              <a:gd name="connsiteX960" fmla="*/ 1482255 w 2647519"/>
              <a:gd name="connsiteY960" fmla="*/ 2535555 h 2612594"/>
              <a:gd name="connsiteX961" fmla="*/ 1440345 w 2647519"/>
              <a:gd name="connsiteY961" fmla="*/ 2539365 h 2612594"/>
              <a:gd name="connsiteX962" fmla="*/ 1432725 w 2647519"/>
              <a:gd name="connsiteY962" fmla="*/ 2539365 h 2612594"/>
              <a:gd name="connsiteX963" fmla="*/ 1371765 w 2647519"/>
              <a:gd name="connsiteY963" fmla="*/ 2544127 h 2612594"/>
              <a:gd name="connsiteX964" fmla="*/ 1320330 w 2647519"/>
              <a:gd name="connsiteY964" fmla="*/ 2542222 h 2612594"/>
              <a:gd name="connsiteX965" fmla="*/ 1249845 w 2647519"/>
              <a:gd name="connsiteY965" fmla="*/ 2542222 h 2612594"/>
              <a:gd name="connsiteX966" fmla="*/ 1242225 w 2647519"/>
              <a:gd name="connsiteY966" fmla="*/ 2541270 h 2612594"/>
              <a:gd name="connsiteX967" fmla="*/ 1212698 w 2647519"/>
              <a:gd name="connsiteY967" fmla="*/ 2528887 h 2612594"/>
              <a:gd name="connsiteX968" fmla="*/ 1196505 w 2647519"/>
              <a:gd name="connsiteY968" fmla="*/ 2539365 h 2612594"/>
              <a:gd name="connsiteX969" fmla="*/ 1196464 w 2647519"/>
              <a:gd name="connsiteY969" fmla="*/ 2539447 h 2612594"/>
              <a:gd name="connsiteX970" fmla="*/ 1209840 w 2647519"/>
              <a:gd name="connsiteY970" fmla="*/ 2530792 h 2612594"/>
              <a:gd name="connsiteX971" fmla="*/ 1239368 w 2647519"/>
              <a:gd name="connsiteY971" fmla="*/ 2543174 h 2612594"/>
              <a:gd name="connsiteX972" fmla="*/ 1193648 w 2647519"/>
              <a:gd name="connsiteY972" fmla="*/ 2541269 h 2612594"/>
              <a:gd name="connsiteX973" fmla="*/ 1194008 w 2647519"/>
              <a:gd name="connsiteY973" fmla="*/ 2541036 h 2612594"/>
              <a:gd name="connsiteX974" fmla="*/ 1164120 w 2647519"/>
              <a:gd name="connsiteY974" fmla="*/ 2536507 h 2612594"/>
              <a:gd name="connsiteX975" fmla="*/ 1128878 w 2647519"/>
              <a:gd name="connsiteY975" fmla="*/ 2528887 h 2612594"/>
              <a:gd name="connsiteX976" fmla="*/ 1098398 w 2647519"/>
              <a:gd name="connsiteY976" fmla="*/ 2522220 h 2612594"/>
              <a:gd name="connsiteX977" fmla="*/ 1070775 w 2647519"/>
              <a:gd name="connsiteY977" fmla="*/ 2517457 h 2612594"/>
              <a:gd name="connsiteX978" fmla="*/ 1045058 w 2647519"/>
              <a:gd name="connsiteY978" fmla="*/ 2512695 h 2612594"/>
              <a:gd name="connsiteX979" fmla="*/ 941235 w 2647519"/>
              <a:gd name="connsiteY979" fmla="*/ 2486025 h 2612594"/>
              <a:gd name="connsiteX980" fmla="*/ 888848 w 2647519"/>
              <a:gd name="connsiteY980" fmla="*/ 2470785 h 2612594"/>
              <a:gd name="connsiteX981" fmla="*/ 873608 w 2647519"/>
              <a:gd name="connsiteY981" fmla="*/ 2457450 h 2612594"/>
              <a:gd name="connsiteX982" fmla="*/ 838365 w 2647519"/>
              <a:gd name="connsiteY982" fmla="*/ 2450782 h 2612594"/>
              <a:gd name="connsiteX983" fmla="*/ 785978 w 2647519"/>
              <a:gd name="connsiteY983" fmla="*/ 2424112 h 2612594"/>
              <a:gd name="connsiteX984" fmla="*/ 770738 w 2647519"/>
              <a:gd name="connsiteY984" fmla="*/ 2425065 h 2612594"/>
              <a:gd name="connsiteX985" fmla="*/ 716445 w 2647519"/>
              <a:gd name="connsiteY985" fmla="*/ 2397442 h 2612594"/>
              <a:gd name="connsiteX986" fmla="*/ 706920 w 2647519"/>
              <a:gd name="connsiteY986" fmla="*/ 2380297 h 2612594"/>
              <a:gd name="connsiteX987" fmla="*/ 708825 w 2647519"/>
              <a:gd name="connsiteY987" fmla="*/ 2379345 h 2612594"/>
              <a:gd name="connsiteX988" fmla="*/ 742163 w 2647519"/>
              <a:gd name="connsiteY988" fmla="*/ 2397442 h 2612594"/>
              <a:gd name="connsiteX989" fmla="*/ 775500 w 2647519"/>
              <a:gd name="connsiteY989" fmla="*/ 2415540 h 2612594"/>
              <a:gd name="connsiteX990" fmla="*/ 785025 w 2647519"/>
              <a:gd name="connsiteY990" fmla="*/ 2409825 h 2612594"/>
              <a:gd name="connsiteX991" fmla="*/ 745973 w 2647519"/>
              <a:gd name="connsiteY991" fmla="*/ 2384107 h 2612594"/>
              <a:gd name="connsiteX992" fmla="*/ 713588 w 2647519"/>
              <a:gd name="connsiteY992" fmla="*/ 2369820 h 2612594"/>
              <a:gd name="connsiteX993" fmla="*/ 668820 w 2647519"/>
              <a:gd name="connsiteY993" fmla="*/ 2344102 h 2612594"/>
              <a:gd name="connsiteX994" fmla="*/ 630720 w 2647519"/>
              <a:gd name="connsiteY994" fmla="*/ 2319337 h 2612594"/>
              <a:gd name="connsiteX995" fmla="*/ 570713 w 2647519"/>
              <a:gd name="connsiteY995" fmla="*/ 2293620 h 2612594"/>
              <a:gd name="connsiteX996" fmla="*/ 547853 w 2647519"/>
              <a:gd name="connsiteY996" fmla="*/ 2274570 h 2612594"/>
              <a:gd name="connsiteX997" fmla="*/ 552615 w 2647519"/>
              <a:gd name="connsiteY997" fmla="*/ 2272665 h 2612594"/>
              <a:gd name="connsiteX998" fmla="*/ 575475 w 2647519"/>
              <a:gd name="connsiteY998" fmla="*/ 2279332 h 2612594"/>
              <a:gd name="connsiteX999" fmla="*/ 527850 w 2647519"/>
              <a:gd name="connsiteY999" fmla="*/ 2229802 h 2612594"/>
              <a:gd name="connsiteX1000" fmla="*/ 501180 w 2647519"/>
              <a:gd name="connsiteY1000" fmla="*/ 2207895 h 2612594"/>
              <a:gd name="connsiteX1001" fmla="*/ 476415 w 2647519"/>
              <a:gd name="connsiteY1001" fmla="*/ 2185987 h 2612594"/>
              <a:gd name="connsiteX1002" fmla="*/ 444983 w 2647519"/>
              <a:gd name="connsiteY1002" fmla="*/ 2160270 h 2612594"/>
              <a:gd name="connsiteX1003" fmla="*/ 399263 w 2647519"/>
              <a:gd name="connsiteY1003" fmla="*/ 2109787 h 2612594"/>
              <a:gd name="connsiteX1004" fmla="*/ 396126 w 2647519"/>
              <a:gd name="connsiteY1004" fmla="*/ 2099983 h 2612594"/>
              <a:gd name="connsiteX1005" fmla="*/ 386880 w 2647519"/>
              <a:gd name="connsiteY1005" fmla="*/ 2090737 h 2612594"/>
              <a:gd name="connsiteX1006" fmla="*/ 355448 w 2647519"/>
              <a:gd name="connsiteY1006" fmla="*/ 2056447 h 2612594"/>
              <a:gd name="connsiteX1007" fmla="*/ 351638 w 2647519"/>
              <a:gd name="connsiteY1007" fmla="*/ 2039302 h 2612594"/>
              <a:gd name="connsiteX1008" fmla="*/ 339255 w 2647519"/>
              <a:gd name="connsiteY1008" fmla="*/ 2022157 h 2612594"/>
              <a:gd name="connsiteX1009" fmla="*/ 337780 w 2647519"/>
              <a:gd name="connsiteY1009" fmla="*/ 2019844 h 2612594"/>
              <a:gd name="connsiteX1010" fmla="*/ 323062 w 2647519"/>
              <a:gd name="connsiteY1010" fmla="*/ 2009774 h 2612594"/>
              <a:gd name="connsiteX1011" fmla="*/ 294487 w 2647519"/>
              <a:gd name="connsiteY1011" fmla="*/ 1968817 h 2612594"/>
              <a:gd name="connsiteX1012" fmla="*/ 278295 w 2647519"/>
              <a:gd name="connsiteY1012" fmla="*/ 1930717 h 2612594"/>
              <a:gd name="connsiteX1013" fmla="*/ 276390 w 2647519"/>
              <a:gd name="connsiteY1013" fmla="*/ 1930717 h 2612594"/>
              <a:gd name="connsiteX1014" fmla="*/ 254483 w 2647519"/>
              <a:gd name="connsiteY1014" fmla="*/ 1888807 h 2612594"/>
              <a:gd name="connsiteX1015" fmla="*/ 233528 w 2647519"/>
              <a:gd name="connsiteY1015" fmla="*/ 1846897 h 2612594"/>
              <a:gd name="connsiteX1016" fmla="*/ 211620 w 2647519"/>
              <a:gd name="connsiteY1016" fmla="*/ 1798320 h 2612594"/>
              <a:gd name="connsiteX1017" fmla="*/ 191618 w 2647519"/>
              <a:gd name="connsiteY1017" fmla="*/ 1748790 h 2612594"/>
              <a:gd name="connsiteX1018" fmla="*/ 211620 w 2647519"/>
              <a:gd name="connsiteY1018" fmla="*/ 1782127 h 2612594"/>
              <a:gd name="connsiteX1019" fmla="*/ 231623 w 2647519"/>
              <a:gd name="connsiteY1019" fmla="*/ 1824037 h 2612594"/>
              <a:gd name="connsiteX1020" fmla="*/ 238290 w 2647519"/>
              <a:gd name="connsiteY1020" fmla="*/ 1846897 h 2612594"/>
              <a:gd name="connsiteX1021" fmla="*/ 241046 w 2647519"/>
              <a:gd name="connsiteY1021" fmla="*/ 1850938 h 2612594"/>
              <a:gd name="connsiteX1022" fmla="*/ 237654 w 2647519"/>
              <a:gd name="connsiteY1022" fmla="*/ 1833303 h 2612594"/>
              <a:gd name="connsiteX1023" fmla="*/ 228809 w 2647519"/>
              <a:gd name="connsiteY1023" fmla="*/ 1817250 h 2612594"/>
              <a:gd name="connsiteX1024" fmla="*/ 214411 w 2647519"/>
              <a:gd name="connsiteY1024" fmla="*/ 1784874 h 2612594"/>
              <a:gd name="connsiteX1025" fmla="*/ 197332 w 2647519"/>
              <a:gd name="connsiteY1025" fmla="*/ 1756409 h 2612594"/>
              <a:gd name="connsiteX1026" fmla="*/ 176377 w 2647519"/>
              <a:gd name="connsiteY1026" fmla="*/ 1699259 h 2612594"/>
              <a:gd name="connsiteX1027" fmla="*/ 158424 w 2647519"/>
              <a:gd name="connsiteY1027" fmla="*/ 1640674 h 2612594"/>
              <a:gd name="connsiteX1028" fmla="*/ 152529 w 2647519"/>
              <a:gd name="connsiteY1028" fmla="*/ 1623596 h 2612594"/>
              <a:gd name="connsiteX1029" fmla="*/ 126853 w 2647519"/>
              <a:gd name="connsiteY1029" fmla="*/ 1521108 h 2612594"/>
              <a:gd name="connsiteX1030" fmla="*/ 115498 w 2647519"/>
              <a:gd name="connsiteY1030" fmla="*/ 1446707 h 2612594"/>
              <a:gd name="connsiteX1031" fmla="*/ 115417 w 2647519"/>
              <a:gd name="connsiteY1031" fmla="*/ 1448752 h 2612594"/>
              <a:gd name="connsiteX1032" fmla="*/ 116370 w 2647519"/>
              <a:gd name="connsiteY1032" fmla="*/ 1463992 h 2612594"/>
              <a:gd name="connsiteX1033" fmla="*/ 121132 w 2647519"/>
              <a:gd name="connsiteY1033" fmla="*/ 1499235 h 2612594"/>
              <a:gd name="connsiteX1034" fmla="*/ 126847 w 2647519"/>
              <a:gd name="connsiteY1034" fmla="*/ 1535430 h 2612594"/>
              <a:gd name="connsiteX1035" fmla="*/ 117322 w 2647519"/>
              <a:gd name="connsiteY1035" fmla="*/ 1503997 h 2612594"/>
              <a:gd name="connsiteX1036" fmla="*/ 110655 w 2647519"/>
              <a:gd name="connsiteY1036" fmla="*/ 1463992 h 2612594"/>
              <a:gd name="connsiteX1037" fmla="*/ 103035 w 2647519"/>
              <a:gd name="connsiteY1037" fmla="*/ 1463992 h 2612594"/>
              <a:gd name="connsiteX1038" fmla="*/ 98272 w 2647519"/>
              <a:gd name="connsiteY1038" fmla="*/ 1427797 h 2612594"/>
              <a:gd name="connsiteX1039" fmla="*/ 91605 w 2647519"/>
              <a:gd name="connsiteY1039" fmla="*/ 1404937 h 2612594"/>
              <a:gd name="connsiteX1040" fmla="*/ 85890 w 2647519"/>
              <a:gd name="connsiteY1040" fmla="*/ 1383030 h 2612594"/>
              <a:gd name="connsiteX1041" fmla="*/ 69697 w 2647519"/>
              <a:gd name="connsiteY1041" fmla="*/ 1365885 h 2612594"/>
              <a:gd name="connsiteX1042" fmla="*/ 64935 w 2647519"/>
              <a:gd name="connsiteY1042" fmla="*/ 1365885 h 2612594"/>
              <a:gd name="connsiteX1043" fmla="*/ 60172 w 2647519"/>
              <a:gd name="connsiteY1043" fmla="*/ 1342072 h 2612594"/>
              <a:gd name="connsiteX1044" fmla="*/ 58267 w 2647519"/>
              <a:gd name="connsiteY1044" fmla="*/ 1311592 h 2612594"/>
              <a:gd name="connsiteX1045" fmla="*/ 62077 w 2647519"/>
              <a:gd name="connsiteY1045" fmla="*/ 1268730 h 2612594"/>
              <a:gd name="connsiteX1046" fmla="*/ 63982 w 2647519"/>
              <a:gd name="connsiteY1046" fmla="*/ 1253490 h 2612594"/>
              <a:gd name="connsiteX1047" fmla="*/ 67226 w 2647519"/>
              <a:gd name="connsiteY1047" fmla="*/ 1243037 h 2612594"/>
              <a:gd name="connsiteX1048" fmla="*/ 65649 w 2647519"/>
              <a:gd name="connsiteY1048" fmla="*/ 1219200 h 2612594"/>
              <a:gd name="connsiteX1049" fmla="*/ 67792 w 2647519"/>
              <a:gd name="connsiteY1049" fmla="*/ 1183957 h 2612594"/>
              <a:gd name="connsiteX1050" fmla="*/ 71602 w 2647519"/>
              <a:gd name="connsiteY1050" fmla="*/ 1176814 h 2612594"/>
              <a:gd name="connsiteX1051" fmla="*/ 71602 w 2647519"/>
              <a:gd name="connsiteY1051" fmla="*/ 1172527 h 2612594"/>
              <a:gd name="connsiteX1052" fmla="*/ 63982 w 2647519"/>
              <a:gd name="connsiteY1052" fmla="*/ 1186815 h 2612594"/>
              <a:gd name="connsiteX1053" fmla="*/ 57315 w 2647519"/>
              <a:gd name="connsiteY1053" fmla="*/ 1177290 h 2612594"/>
              <a:gd name="connsiteX1054" fmla="*/ 44932 w 2647519"/>
              <a:gd name="connsiteY1054" fmla="*/ 1160145 h 2612594"/>
              <a:gd name="connsiteX1055" fmla="*/ 42670 w 2647519"/>
              <a:gd name="connsiteY1055" fmla="*/ 1146572 h 2612594"/>
              <a:gd name="connsiteX1056" fmla="*/ 42075 w 2647519"/>
              <a:gd name="connsiteY1056" fmla="*/ 1147762 h 2612594"/>
              <a:gd name="connsiteX1057" fmla="*/ 38265 w 2647519"/>
              <a:gd name="connsiteY1057" fmla="*/ 1185862 h 2612594"/>
              <a:gd name="connsiteX1058" fmla="*/ 35407 w 2647519"/>
              <a:gd name="connsiteY1058" fmla="*/ 1223962 h 2612594"/>
              <a:gd name="connsiteX1059" fmla="*/ 32550 w 2647519"/>
              <a:gd name="connsiteY1059" fmla="*/ 1253490 h 2612594"/>
              <a:gd name="connsiteX1060" fmla="*/ 32550 w 2647519"/>
              <a:gd name="connsiteY1060" fmla="*/ 1314449 h 2612594"/>
              <a:gd name="connsiteX1061" fmla="*/ 33502 w 2647519"/>
              <a:gd name="connsiteY1061" fmla="*/ 1345882 h 2612594"/>
              <a:gd name="connsiteX1062" fmla="*/ 35407 w 2647519"/>
              <a:gd name="connsiteY1062" fmla="*/ 1377314 h 2612594"/>
              <a:gd name="connsiteX1063" fmla="*/ 26835 w 2647519"/>
              <a:gd name="connsiteY1063" fmla="*/ 1406842 h 2612594"/>
              <a:gd name="connsiteX1064" fmla="*/ 24930 w 2647519"/>
              <a:gd name="connsiteY1064" fmla="*/ 1406842 h 2612594"/>
              <a:gd name="connsiteX1065" fmla="*/ 19215 w 2647519"/>
              <a:gd name="connsiteY1065" fmla="*/ 1349692 h 2612594"/>
              <a:gd name="connsiteX1066" fmla="*/ 19215 w 2647519"/>
              <a:gd name="connsiteY1066" fmla="*/ 1290637 h 2612594"/>
              <a:gd name="connsiteX1067" fmla="*/ 23977 w 2647519"/>
              <a:gd name="connsiteY1067" fmla="*/ 1244917 h 2612594"/>
              <a:gd name="connsiteX1068" fmla="*/ 32546 w 2647519"/>
              <a:gd name="connsiteY1068" fmla="*/ 1253485 h 2612594"/>
              <a:gd name="connsiteX1069" fmla="*/ 24930 w 2647519"/>
              <a:gd name="connsiteY1069" fmla="*/ 1243965 h 2612594"/>
              <a:gd name="connsiteX1070" fmla="*/ 23025 w 2647519"/>
              <a:gd name="connsiteY1070" fmla="*/ 1209675 h 2612594"/>
              <a:gd name="connsiteX1071" fmla="*/ 24930 w 2647519"/>
              <a:gd name="connsiteY1071" fmla="*/ 1157287 h 2612594"/>
              <a:gd name="connsiteX1072" fmla="*/ 25882 w 2647519"/>
              <a:gd name="connsiteY1072" fmla="*/ 1143000 h 2612594"/>
              <a:gd name="connsiteX1073" fmla="*/ 28740 w 2647519"/>
              <a:gd name="connsiteY1073" fmla="*/ 1119187 h 2612594"/>
              <a:gd name="connsiteX1074" fmla="*/ 40170 w 2647519"/>
              <a:gd name="connsiteY1074" fmla="*/ 1076325 h 2612594"/>
              <a:gd name="connsiteX1075" fmla="*/ 45865 w 2647519"/>
              <a:gd name="connsiteY1075" fmla="*/ 1047851 h 2612594"/>
              <a:gd name="connsiteX1076" fmla="*/ 43980 w 2647519"/>
              <a:gd name="connsiteY1076" fmla="*/ 1041082 h 2612594"/>
              <a:gd name="connsiteX1077" fmla="*/ 37312 w 2647519"/>
              <a:gd name="connsiteY1077" fmla="*/ 1079182 h 2612594"/>
              <a:gd name="connsiteX1078" fmla="*/ 25882 w 2647519"/>
              <a:gd name="connsiteY1078" fmla="*/ 1122045 h 2612594"/>
              <a:gd name="connsiteX1079" fmla="*/ 23025 w 2647519"/>
              <a:gd name="connsiteY1079" fmla="*/ 1145857 h 2612594"/>
              <a:gd name="connsiteX1080" fmla="*/ 22072 w 2647519"/>
              <a:gd name="connsiteY1080" fmla="*/ 1160145 h 2612594"/>
              <a:gd name="connsiteX1081" fmla="*/ 20167 w 2647519"/>
              <a:gd name="connsiteY1081" fmla="*/ 1212532 h 2612594"/>
              <a:gd name="connsiteX1082" fmla="*/ 22072 w 2647519"/>
              <a:gd name="connsiteY1082" fmla="*/ 1246822 h 2612594"/>
              <a:gd name="connsiteX1083" fmla="*/ 17310 w 2647519"/>
              <a:gd name="connsiteY1083" fmla="*/ 1292542 h 2612594"/>
              <a:gd name="connsiteX1084" fmla="*/ 17310 w 2647519"/>
              <a:gd name="connsiteY1084" fmla="*/ 1351597 h 2612594"/>
              <a:gd name="connsiteX1085" fmla="*/ 23025 w 2647519"/>
              <a:gd name="connsiteY1085" fmla="*/ 1408747 h 2612594"/>
              <a:gd name="connsiteX1086" fmla="*/ 24930 w 2647519"/>
              <a:gd name="connsiteY1086" fmla="*/ 1408747 h 2612594"/>
              <a:gd name="connsiteX1087" fmla="*/ 37312 w 2647519"/>
              <a:gd name="connsiteY1087" fmla="*/ 1463040 h 2612594"/>
              <a:gd name="connsiteX1088" fmla="*/ 43980 w 2647519"/>
              <a:gd name="connsiteY1088" fmla="*/ 1507807 h 2612594"/>
              <a:gd name="connsiteX1089" fmla="*/ 58267 w 2647519"/>
              <a:gd name="connsiteY1089" fmla="*/ 1553527 h 2612594"/>
              <a:gd name="connsiteX1090" fmla="*/ 80770 w 2647519"/>
              <a:gd name="connsiteY1090" fmla="*/ 1651843 h 2612594"/>
              <a:gd name="connsiteX1091" fmla="*/ 82734 w 2647519"/>
              <a:gd name="connsiteY1091" fmla="*/ 1670685 h 2612594"/>
              <a:gd name="connsiteX1092" fmla="*/ 86843 w 2647519"/>
              <a:gd name="connsiteY1092" fmla="*/ 1670685 h 2612594"/>
              <a:gd name="connsiteX1093" fmla="*/ 107798 w 2647519"/>
              <a:gd name="connsiteY1093" fmla="*/ 1721167 h 2612594"/>
              <a:gd name="connsiteX1094" fmla="*/ 115418 w 2647519"/>
              <a:gd name="connsiteY1094" fmla="*/ 1746885 h 2612594"/>
              <a:gd name="connsiteX1095" fmla="*/ 101130 w 2647519"/>
              <a:gd name="connsiteY1095" fmla="*/ 1724977 h 2612594"/>
              <a:gd name="connsiteX1096" fmla="*/ 85890 w 2647519"/>
              <a:gd name="connsiteY1096" fmla="*/ 1690687 h 2612594"/>
              <a:gd name="connsiteX1097" fmla="*/ 84938 w 2647519"/>
              <a:gd name="connsiteY1097" fmla="*/ 1700212 h 2612594"/>
              <a:gd name="connsiteX1098" fmla="*/ 76651 w 2647519"/>
              <a:gd name="connsiteY1098" fmla="*/ 1674524 h 2612594"/>
              <a:gd name="connsiteX1099" fmla="*/ 70650 w 2647519"/>
              <a:gd name="connsiteY1099" fmla="*/ 1675447 h 2612594"/>
              <a:gd name="connsiteX1100" fmla="*/ 63982 w 2647519"/>
              <a:gd name="connsiteY1100" fmla="*/ 1653540 h 2612594"/>
              <a:gd name="connsiteX1101" fmla="*/ 41122 w 2647519"/>
              <a:gd name="connsiteY1101" fmla="*/ 1601152 h 2612594"/>
              <a:gd name="connsiteX1102" fmla="*/ 26835 w 2647519"/>
              <a:gd name="connsiteY1102" fmla="*/ 1554480 h 2612594"/>
              <a:gd name="connsiteX1103" fmla="*/ 25882 w 2647519"/>
              <a:gd name="connsiteY1103" fmla="*/ 1515427 h 2612594"/>
              <a:gd name="connsiteX1104" fmla="*/ 19215 w 2647519"/>
              <a:gd name="connsiteY1104" fmla="*/ 1469707 h 2612594"/>
              <a:gd name="connsiteX1105" fmla="*/ 14452 w 2647519"/>
              <a:gd name="connsiteY1105" fmla="*/ 1423987 h 2612594"/>
              <a:gd name="connsiteX1106" fmla="*/ 3975 w 2647519"/>
              <a:gd name="connsiteY1106" fmla="*/ 1390650 h 2612594"/>
              <a:gd name="connsiteX1107" fmla="*/ 10642 w 2647519"/>
              <a:gd name="connsiteY1107" fmla="*/ 1213485 h 2612594"/>
              <a:gd name="connsiteX1108" fmla="*/ 17310 w 2647519"/>
              <a:gd name="connsiteY1108" fmla="*/ 1167765 h 2612594"/>
              <a:gd name="connsiteX1109" fmla="*/ 11595 w 2647519"/>
              <a:gd name="connsiteY1109" fmla="*/ 1143000 h 2612594"/>
              <a:gd name="connsiteX1110" fmla="*/ 23025 w 2647519"/>
              <a:gd name="connsiteY1110" fmla="*/ 1074420 h 2612594"/>
              <a:gd name="connsiteX1111" fmla="*/ 25882 w 2647519"/>
              <a:gd name="connsiteY1111" fmla="*/ 1058227 h 2612594"/>
              <a:gd name="connsiteX1112" fmla="*/ 33502 w 2647519"/>
              <a:gd name="connsiteY1112" fmla="*/ 1002982 h 2612594"/>
              <a:gd name="connsiteX1113" fmla="*/ 53505 w 2647519"/>
              <a:gd name="connsiteY1113" fmla="*/ 962977 h 2612594"/>
              <a:gd name="connsiteX1114" fmla="*/ 48742 w 2647519"/>
              <a:gd name="connsiteY1114" fmla="*/ 1017270 h 2612594"/>
              <a:gd name="connsiteX1115" fmla="*/ 53503 w 2647519"/>
              <a:gd name="connsiteY1115" fmla="*/ 1007964 h 2612594"/>
              <a:gd name="connsiteX1116" fmla="*/ 56362 w 2647519"/>
              <a:gd name="connsiteY1116" fmla="*/ 985718 h 2612594"/>
              <a:gd name="connsiteX1117" fmla="*/ 57315 w 2647519"/>
              <a:gd name="connsiteY1117" fmla="*/ 961072 h 2612594"/>
              <a:gd name="connsiteX1118" fmla="*/ 65887 w 2647519"/>
              <a:gd name="connsiteY1118" fmla="*/ 929639 h 2612594"/>
              <a:gd name="connsiteX1119" fmla="*/ 79222 w 2647519"/>
              <a:gd name="connsiteY1119" fmla="*/ 882014 h 2612594"/>
              <a:gd name="connsiteX1120" fmla="*/ 95415 w 2647519"/>
              <a:gd name="connsiteY1120" fmla="*/ 833437 h 2612594"/>
              <a:gd name="connsiteX1121" fmla="*/ 96628 w 2647519"/>
              <a:gd name="connsiteY1121" fmla="*/ 832072 h 2612594"/>
              <a:gd name="connsiteX1122" fmla="*/ 103988 w 2647519"/>
              <a:gd name="connsiteY1122" fmla="*/ 793432 h 2612594"/>
              <a:gd name="connsiteX1123" fmla="*/ 114465 w 2647519"/>
              <a:gd name="connsiteY1123" fmla="*/ 765809 h 2612594"/>
              <a:gd name="connsiteX1124" fmla="*/ 126848 w 2647519"/>
              <a:gd name="connsiteY1124" fmla="*/ 742949 h 2612594"/>
              <a:gd name="connsiteX1125" fmla="*/ 151613 w 2647519"/>
              <a:gd name="connsiteY1125" fmla="*/ 695324 h 2612594"/>
              <a:gd name="connsiteX1126" fmla="*/ 171615 w 2647519"/>
              <a:gd name="connsiteY1126" fmla="*/ 652462 h 2612594"/>
              <a:gd name="connsiteX1127" fmla="*/ 200190 w 2647519"/>
              <a:gd name="connsiteY1127" fmla="*/ 597217 h 2612594"/>
              <a:gd name="connsiteX1128" fmla="*/ 221145 w 2647519"/>
              <a:gd name="connsiteY1128" fmla="*/ 573404 h 2612594"/>
              <a:gd name="connsiteX1129" fmla="*/ 238290 w 2647519"/>
              <a:gd name="connsiteY1129" fmla="*/ 540067 h 2612594"/>
              <a:gd name="connsiteX1130" fmla="*/ 252578 w 2647519"/>
              <a:gd name="connsiteY1130" fmla="*/ 519112 h 2612594"/>
              <a:gd name="connsiteX1131" fmla="*/ 267818 w 2647519"/>
              <a:gd name="connsiteY1131" fmla="*/ 511492 h 2612594"/>
              <a:gd name="connsiteX1132" fmla="*/ 271628 w 2647519"/>
              <a:gd name="connsiteY1132" fmla="*/ 505777 h 2612594"/>
              <a:gd name="connsiteX1133" fmla="*/ 286868 w 2647519"/>
              <a:gd name="connsiteY1133" fmla="*/ 475297 h 2612594"/>
              <a:gd name="connsiteX1134" fmla="*/ 316395 w 2647519"/>
              <a:gd name="connsiteY1134" fmla="*/ 441007 h 2612594"/>
              <a:gd name="connsiteX1135" fmla="*/ 317199 w 2647519"/>
              <a:gd name="connsiteY1135" fmla="*/ 455339 h 2612594"/>
              <a:gd name="connsiteX1136" fmla="*/ 315045 w 2647519"/>
              <a:gd name="connsiteY1136" fmla="*/ 461363 h 2612594"/>
              <a:gd name="connsiteX1137" fmla="*/ 345922 w 2647519"/>
              <a:gd name="connsiteY1137" fmla="*/ 429577 h 2612594"/>
              <a:gd name="connsiteX1138" fmla="*/ 361162 w 2647519"/>
              <a:gd name="connsiteY1138" fmla="*/ 409575 h 2612594"/>
              <a:gd name="connsiteX1139" fmla="*/ 381165 w 2647519"/>
              <a:gd name="connsiteY1139" fmla="*/ 390525 h 2612594"/>
              <a:gd name="connsiteX1140" fmla="*/ 382889 w 2647519"/>
              <a:gd name="connsiteY1140" fmla="*/ 392440 h 2612594"/>
              <a:gd name="connsiteX1141" fmla="*/ 382118 w 2647519"/>
              <a:gd name="connsiteY1141" fmla="*/ 391477 h 2612594"/>
              <a:gd name="connsiteX1142" fmla="*/ 406883 w 2647519"/>
              <a:gd name="connsiteY1142" fmla="*/ 366712 h 2612594"/>
              <a:gd name="connsiteX1143" fmla="*/ 431648 w 2647519"/>
              <a:gd name="connsiteY1143" fmla="*/ 343852 h 2612594"/>
              <a:gd name="connsiteX1144" fmla="*/ 458318 w 2647519"/>
              <a:gd name="connsiteY1144" fmla="*/ 315277 h 2612594"/>
              <a:gd name="connsiteX1145" fmla="*/ 495465 w 2647519"/>
              <a:gd name="connsiteY1145" fmla="*/ 287654 h 2612594"/>
              <a:gd name="connsiteX1146" fmla="*/ 535470 w 2647519"/>
              <a:gd name="connsiteY1146" fmla="*/ 258127 h 2612594"/>
              <a:gd name="connsiteX1147" fmla="*/ 559389 w 2647519"/>
              <a:gd name="connsiteY1147" fmla="*/ 241440 h 2612594"/>
              <a:gd name="connsiteX1148" fmla="*/ 575475 w 2647519"/>
              <a:gd name="connsiteY1148" fmla="*/ 226694 h 2612594"/>
              <a:gd name="connsiteX1149" fmla="*/ 604050 w 2647519"/>
              <a:gd name="connsiteY1149" fmla="*/ 209549 h 2612594"/>
              <a:gd name="connsiteX1150" fmla="*/ 634530 w 2647519"/>
              <a:gd name="connsiteY1150" fmla="*/ 193357 h 2612594"/>
              <a:gd name="connsiteX1151" fmla="*/ 638565 w 2647519"/>
              <a:gd name="connsiteY1151" fmla="*/ 191282 h 2612594"/>
              <a:gd name="connsiteX1152" fmla="*/ 648937 w 2647519"/>
              <a:gd name="connsiteY1152" fmla="*/ 181094 h 2612594"/>
              <a:gd name="connsiteX1153" fmla="*/ 665963 w 2647519"/>
              <a:gd name="connsiteY1153" fmla="*/ 168592 h 2612594"/>
              <a:gd name="connsiteX1154" fmla="*/ 684656 w 2647519"/>
              <a:gd name="connsiteY1154" fmla="*/ 159067 h 2612594"/>
              <a:gd name="connsiteX1155" fmla="*/ 697880 w 2647519"/>
              <a:gd name="connsiteY1155" fmla="*/ 156023 h 2612594"/>
              <a:gd name="connsiteX1156" fmla="*/ 700252 w 2647519"/>
              <a:gd name="connsiteY1156" fmla="*/ 154304 h 2612594"/>
              <a:gd name="connsiteX1157" fmla="*/ 959332 w 2647519"/>
              <a:gd name="connsiteY1157" fmla="*/ 49529 h 2612594"/>
              <a:gd name="connsiteX1158" fmla="*/ 968945 w 2647519"/>
              <a:gd name="connsiteY1158" fmla="*/ 47439 h 2612594"/>
              <a:gd name="connsiteX1159" fmla="*/ 995527 w 2647519"/>
              <a:gd name="connsiteY1159" fmla="*/ 38099 h 2612594"/>
              <a:gd name="connsiteX1160" fmla="*/ 1013863 w 2647519"/>
              <a:gd name="connsiteY1160" fmla="*/ 34408 h 2612594"/>
              <a:gd name="connsiteX1161" fmla="*/ 1023424 w 2647519"/>
              <a:gd name="connsiteY1161" fmla="*/ 34327 h 2612594"/>
              <a:gd name="connsiteX1162" fmla="*/ 1026960 w 2647519"/>
              <a:gd name="connsiteY1162" fmla="*/ 33337 h 2612594"/>
              <a:gd name="connsiteX1163" fmla="*/ 1244130 w 2647519"/>
              <a:gd name="connsiteY1163" fmla="*/ 4762 h 2612594"/>
              <a:gd name="connsiteX1164" fmla="*/ 1305804 w 2647519"/>
              <a:gd name="connsiteY1164" fmla="*/ 4524 h 2612594"/>
              <a:gd name="connsiteX1165" fmla="*/ 1371765 w 2647519"/>
              <a:gd name="connsiteY1165" fmla="*/ 5714 h 2612594"/>
              <a:gd name="connsiteX1166" fmla="*/ 1372993 w 2647519"/>
              <a:gd name="connsiteY1166" fmla="*/ 6635 h 2612594"/>
              <a:gd name="connsiteX1167" fmla="*/ 1405103 w 2647519"/>
              <a:gd name="connsiteY1167" fmla="*/ 2857 h 2612594"/>
              <a:gd name="connsiteX1168" fmla="*/ 1434630 w 2647519"/>
              <a:gd name="connsiteY1168" fmla="*/ 7619 h 2612594"/>
              <a:gd name="connsiteX1169" fmla="*/ 1464158 w 2647519"/>
              <a:gd name="connsiteY1169" fmla="*/ 13334 h 2612594"/>
              <a:gd name="connsiteX1170" fmla="*/ 1479392 w 2647519"/>
              <a:gd name="connsiteY1170" fmla="*/ 16797 h 2612594"/>
              <a:gd name="connsiteX1171" fmla="*/ 1463205 w 2647519"/>
              <a:gd name="connsiteY1171" fmla="*/ 12382 h 2612594"/>
              <a:gd name="connsiteX1172" fmla="*/ 1433677 w 2647519"/>
              <a:gd name="connsiteY1172" fmla="*/ 6667 h 2612594"/>
              <a:gd name="connsiteX1173" fmla="*/ 1404150 w 2647519"/>
              <a:gd name="connsiteY1173" fmla="*/ 1905 h 2612594"/>
              <a:gd name="connsiteX1174" fmla="*/ 1404150 w 2647519"/>
              <a:gd name="connsiteY1174" fmla="*/ 0 h 2612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Lst>
            <a:rect l="l" t="t" r="r" b="b"/>
            <a:pathLst>
              <a:path w="2647519" h="2612594">
                <a:moveTo>
                  <a:pt x="1439383" y="2598425"/>
                </a:moveTo>
                <a:lnTo>
                  <a:pt x="1427010" y="2605087"/>
                </a:lnTo>
                <a:lnTo>
                  <a:pt x="1427751" y="2605405"/>
                </a:lnTo>
                <a:close/>
                <a:moveTo>
                  <a:pt x="1542263" y="2530792"/>
                </a:moveTo>
                <a:cubicBezTo>
                  <a:pt x="1527023" y="2534602"/>
                  <a:pt x="1516545" y="2538412"/>
                  <a:pt x="1502258" y="2540317"/>
                </a:cubicBezTo>
                <a:cubicBezTo>
                  <a:pt x="1487970" y="2542222"/>
                  <a:pt x="1470825" y="2545079"/>
                  <a:pt x="1442250" y="2547937"/>
                </a:cubicBezTo>
                <a:cubicBezTo>
                  <a:pt x="1442250" y="2545079"/>
                  <a:pt x="1440345" y="2543174"/>
                  <a:pt x="1439393" y="2540317"/>
                </a:cubicBezTo>
                <a:cubicBezTo>
                  <a:pt x="1452728" y="2540317"/>
                  <a:pt x="1465110" y="2538412"/>
                  <a:pt x="1481303" y="2536507"/>
                </a:cubicBezTo>
                <a:cubicBezTo>
                  <a:pt x="1496543" y="2534602"/>
                  <a:pt x="1515593" y="2533649"/>
                  <a:pt x="1542263" y="2530792"/>
                </a:cubicBezTo>
                <a:close/>
                <a:moveTo>
                  <a:pt x="1646324" y="2520821"/>
                </a:moveTo>
                <a:lnTo>
                  <a:pt x="1643880" y="2521511"/>
                </a:lnTo>
                <a:lnTo>
                  <a:pt x="1645133" y="2521267"/>
                </a:lnTo>
                <a:close/>
                <a:moveTo>
                  <a:pt x="899801" y="2506503"/>
                </a:moveTo>
                <a:cubicBezTo>
                  <a:pt x="908612" y="2507932"/>
                  <a:pt x="922185" y="2511742"/>
                  <a:pt x="942187" y="2517457"/>
                </a:cubicBezTo>
                <a:cubicBezTo>
                  <a:pt x="947902" y="2518409"/>
                  <a:pt x="954570" y="2518409"/>
                  <a:pt x="960285" y="2518409"/>
                </a:cubicBezTo>
                <a:cubicBezTo>
                  <a:pt x="977430" y="2526982"/>
                  <a:pt x="993622" y="2535555"/>
                  <a:pt x="1010767" y="2543175"/>
                </a:cubicBezTo>
                <a:cubicBezTo>
                  <a:pt x="1017435" y="2544127"/>
                  <a:pt x="1026007" y="2546032"/>
                  <a:pt x="1033627" y="2547937"/>
                </a:cubicBezTo>
                <a:lnTo>
                  <a:pt x="1035057" y="2548414"/>
                </a:lnTo>
                <a:lnTo>
                  <a:pt x="1040295" y="2543175"/>
                </a:lnTo>
                <a:cubicBezTo>
                  <a:pt x="1046962" y="2545080"/>
                  <a:pt x="1053630" y="2546985"/>
                  <a:pt x="1060297" y="2548890"/>
                </a:cubicBezTo>
                <a:cubicBezTo>
                  <a:pt x="1066965" y="2550795"/>
                  <a:pt x="1073632" y="2551747"/>
                  <a:pt x="1080300" y="2553652"/>
                </a:cubicBezTo>
                <a:lnTo>
                  <a:pt x="1119713" y="2562818"/>
                </a:lnTo>
                <a:lnTo>
                  <a:pt x="1120305" y="2562225"/>
                </a:lnTo>
                <a:cubicBezTo>
                  <a:pt x="1134592" y="2564130"/>
                  <a:pt x="1150785" y="2566987"/>
                  <a:pt x="1166025" y="2569845"/>
                </a:cubicBezTo>
                <a:cubicBezTo>
                  <a:pt x="1172692" y="2570797"/>
                  <a:pt x="1180312" y="2571750"/>
                  <a:pt x="1187932" y="2573655"/>
                </a:cubicBezTo>
                <a:cubicBezTo>
                  <a:pt x="1195552" y="2574607"/>
                  <a:pt x="1203172" y="2575560"/>
                  <a:pt x="1209840" y="2575560"/>
                </a:cubicBezTo>
                <a:cubicBezTo>
                  <a:pt x="1223175" y="2575560"/>
                  <a:pt x="1237462" y="2576512"/>
                  <a:pt x="1254607" y="2577465"/>
                </a:cubicBezTo>
                <a:cubicBezTo>
                  <a:pt x="1271752" y="2577465"/>
                  <a:pt x="1291755" y="2578417"/>
                  <a:pt x="1315567" y="2576512"/>
                </a:cubicBezTo>
                <a:lnTo>
                  <a:pt x="1318213" y="2576512"/>
                </a:lnTo>
                <a:lnTo>
                  <a:pt x="1324140" y="2573178"/>
                </a:lnTo>
                <a:cubicBezTo>
                  <a:pt x="1328188" y="2571750"/>
                  <a:pt x="1333189" y="2570321"/>
                  <a:pt x="1337475" y="2568892"/>
                </a:cubicBezTo>
                <a:cubicBezTo>
                  <a:pt x="1342238" y="2568892"/>
                  <a:pt x="1347000" y="2568654"/>
                  <a:pt x="1351048" y="2568654"/>
                </a:cubicBezTo>
                <a:cubicBezTo>
                  <a:pt x="1355096" y="2568654"/>
                  <a:pt x="1358430" y="2568892"/>
                  <a:pt x="1360335" y="2569844"/>
                </a:cubicBezTo>
                <a:lnTo>
                  <a:pt x="1362835" y="2576512"/>
                </a:lnTo>
                <a:lnTo>
                  <a:pt x="1384147" y="2576512"/>
                </a:lnTo>
                <a:cubicBezTo>
                  <a:pt x="1382242" y="2579370"/>
                  <a:pt x="1379385" y="2583180"/>
                  <a:pt x="1377480" y="2586037"/>
                </a:cubicBezTo>
                <a:cubicBezTo>
                  <a:pt x="1376527" y="2586990"/>
                  <a:pt x="1375575" y="2587942"/>
                  <a:pt x="1373670" y="2590800"/>
                </a:cubicBezTo>
                <a:cubicBezTo>
                  <a:pt x="1370812" y="2592705"/>
                  <a:pt x="1366050" y="2594610"/>
                  <a:pt x="1361287" y="2596515"/>
                </a:cubicBezTo>
                <a:cubicBezTo>
                  <a:pt x="1352715" y="2596515"/>
                  <a:pt x="1347000" y="2596515"/>
                  <a:pt x="1338427" y="2596515"/>
                </a:cubicBezTo>
                <a:cubicBezTo>
                  <a:pt x="1328902" y="2595562"/>
                  <a:pt x="1318425" y="2595562"/>
                  <a:pt x="1308900" y="2594610"/>
                </a:cubicBezTo>
                <a:cubicBezTo>
                  <a:pt x="1286992" y="2593657"/>
                  <a:pt x="1266037" y="2593657"/>
                  <a:pt x="1245082" y="2592705"/>
                </a:cubicBezTo>
                <a:cubicBezTo>
                  <a:pt x="1229842" y="2591752"/>
                  <a:pt x="1213650" y="2590800"/>
                  <a:pt x="1197457" y="2588895"/>
                </a:cubicBezTo>
                <a:cubicBezTo>
                  <a:pt x="1184122" y="2587942"/>
                  <a:pt x="1169835" y="2585085"/>
                  <a:pt x="1155547" y="2583180"/>
                </a:cubicBezTo>
                <a:cubicBezTo>
                  <a:pt x="1141260" y="2581275"/>
                  <a:pt x="1127925" y="2579370"/>
                  <a:pt x="1113637" y="2576512"/>
                </a:cubicBezTo>
                <a:cubicBezTo>
                  <a:pt x="1092682" y="2572702"/>
                  <a:pt x="1069822" y="2570797"/>
                  <a:pt x="1049820" y="2566987"/>
                </a:cubicBezTo>
                <a:cubicBezTo>
                  <a:pt x="1029817" y="2562225"/>
                  <a:pt x="1011720" y="2557462"/>
                  <a:pt x="1000290" y="2550795"/>
                </a:cubicBezTo>
                <a:lnTo>
                  <a:pt x="1000863" y="2550379"/>
                </a:lnTo>
                <a:lnTo>
                  <a:pt x="971715" y="2541270"/>
                </a:lnTo>
                <a:cubicBezTo>
                  <a:pt x="964095" y="2537459"/>
                  <a:pt x="955522" y="2533650"/>
                  <a:pt x="945997" y="2529840"/>
                </a:cubicBezTo>
                <a:cubicBezTo>
                  <a:pt x="935520" y="2526982"/>
                  <a:pt x="925995" y="2524125"/>
                  <a:pt x="916470" y="2520315"/>
                </a:cubicBezTo>
                <a:cubicBezTo>
                  <a:pt x="905992" y="2516505"/>
                  <a:pt x="896467" y="2513647"/>
                  <a:pt x="885990" y="2509837"/>
                </a:cubicBezTo>
                <a:cubicBezTo>
                  <a:pt x="886943" y="2506027"/>
                  <a:pt x="890991" y="2505075"/>
                  <a:pt x="899801" y="2506503"/>
                </a:cubicBezTo>
                <a:close/>
                <a:moveTo>
                  <a:pt x="1460492" y="2486082"/>
                </a:moveTo>
                <a:lnTo>
                  <a:pt x="1445939" y="2488303"/>
                </a:lnTo>
                <a:lnTo>
                  <a:pt x="1345293" y="2493385"/>
                </a:lnTo>
                <a:lnTo>
                  <a:pt x="1378432" y="2497454"/>
                </a:lnTo>
                <a:cubicBezTo>
                  <a:pt x="1380337" y="2496502"/>
                  <a:pt x="1383195" y="2496502"/>
                  <a:pt x="1387005" y="2495549"/>
                </a:cubicBezTo>
                <a:cubicBezTo>
                  <a:pt x="1407007" y="2492692"/>
                  <a:pt x="1426057" y="2490787"/>
                  <a:pt x="1446060" y="2488882"/>
                </a:cubicBezTo>
                <a:cubicBezTo>
                  <a:pt x="1448203" y="2488406"/>
                  <a:pt x="1451716" y="2487751"/>
                  <a:pt x="1455778" y="2486992"/>
                </a:cubicBezTo>
                <a:close/>
                <a:moveTo>
                  <a:pt x="1550918" y="2472281"/>
                </a:moveTo>
                <a:lnTo>
                  <a:pt x="1501488" y="2479825"/>
                </a:lnTo>
                <a:lnTo>
                  <a:pt x="1518450" y="2480309"/>
                </a:lnTo>
                <a:cubicBezTo>
                  <a:pt x="1528928" y="2479833"/>
                  <a:pt x="1536786" y="2477928"/>
                  <a:pt x="1542858" y="2475785"/>
                </a:cubicBezTo>
                <a:close/>
                <a:moveTo>
                  <a:pt x="1731355" y="2470078"/>
                </a:moveTo>
                <a:lnTo>
                  <a:pt x="1576323" y="2511364"/>
                </a:lnTo>
                <a:lnTo>
                  <a:pt x="1654777" y="2493883"/>
                </a:lnTo>
                <a:close/>
                <a:moveTo>
                  <a:pt x="737400" y="2450782"/>
                </a:moveTo>
                <a:cubicBezTo>
                  <a:pt x="787882" y="2468879"/>
                  <a:pt x="820267" y="2485072"/>
                  <a:pt x="846937" y="2497454"/>
                </a:cubicBezTo>
                <a:cubicBezTo>
                  <a:pt x="859320" y="2502217"/>
                  <a:pt x="872655" y="2506027"/>
                  <a:pt x="885990" y="2509837"/>
                </a:cubicBezTo>
                <a:cubicBezTo>
                  <a:pt x="896467" y="2513647"/>
                  <a:pt x="905992" y="2516504"/>
                  <a:pt x="915517" y="2520314"/>
                </a:cubicBezTo>
                <a:cubicBezTo>
                  <a:pt x="925042" y="2524124"/>
                  <a:pt x="934567" y="2526982"/>
                  <a:pt x="945045" y="2529839"/>
                </a:cubicBezTo>
                <a:cubicBezTo>
                  <a:pt x="954570" y="2533649"/>
                  <a:pt x="963142" y="2537459"/>
                  <a:pt x="970762" y="2541269"/>
                </a:cubicBezTo>
                <a:cubicBezTo>
                  <a:pt x="968857" y="2542222"/>
                  <a:pt x="966952" y="2544127"/>
                  <a:pt x="965047" y="2546032"/>
                </a:cubicBezTo>
                <a:cubicBezTo>
                  <a:pt x="960285" y="2545079"/>
                  <a:pt x="954570" y="2544127"/>
                  <a:pt x="949807" y="2543174"/>
                </a:cubicBezTo>
                <a:cubicBezTo>
                  <a:pt x="931710" y="2537459"/>
                  <a:pt x="913612" y="2529839"/>
                  <a:pt x="895515" y="2523172"/>
                </a:cubicBezTo>
                <a:lnTo>
                  <a:pt x="868845" y="2512694"/>
                </a:lnTo>
                <a:cubicBezTo>
                  <a:pt x="860272" y="2508884"/>
                  <a:pt x="850747" y="2505074"/>
                  <a:pt x="842175" y="2501264"/>
                </a:cubicBezTo>
                <a:cubicBezTo>
                  <a:pt x="829792" y="2497454"/>
                  <a:pt x="818362" y="2492692"/>
                  <a:pt x="806932" y="2488882"/>
                </a:cubicBezTo>
                <a:cubicBezTo>
                  <a:pt x="796455" y="2484119"/>
                  <a:pt x="785977" y="2480309"/>
                  <a:pt x="776452" y="2475547"/>
                </a:cubicBezTo>
                <a:cubicBezTo>
                  <a:pt x="766927" y="2471737"/>
                  <a:pt x="759307" y="2466974"/>
                  <a:pt x="752640" y="2463164"/>
                </a:cubicBezTo>
                <a:cubicBezTo>
                  <a:pt x="745972" y="2458402"/>
                  <a:pt x="741210" y="2454592"/>
                  <a:pt x="737400" y="2450782"/>
                </a:cubicBezTo>
                <a:close/>
                <a:moveTo>
                  <a:pt x="782168" y="2426970"/>
                </a:moveTo>
                <a:cubicBezTo>
                  <a:pt x="800265" y="2436495"/>
                  <a:pt x="815505" y="2445067"/>
                  <a:pt x="834555" y="2453640"/>
                </a:cubicBezTo>
                <a:cubicBezTo>
                  <a:pt x="832650" y="2454592"/>
                  <a:pt x="830745" y="2455545"/>
                  <a:pt x="827888" y="2457450"/>
                </a:cubicBezTo>
                <a:cubicBezTo>
                  <a:pt x="807885" y="2447925"/>
                  <a:pt x="786930" y="2437447"/>
                  <a:pt x="766928" y="2427922"/>
                </a:cubicBezTo>
                <a:cubicBezTo>
                  <a:pt x="772643" y="2427922"/>
                  <a:pt x="776453" y="2427922"/>
                  <a:pt x="782168" y="2426970"/>
                </a:cubicBezTo>
                <a:close/>
                <a:moveTo>
                  <a:pt x="588810" y="2362200"/>
                </a:moveTo>
                <a:cubicBezTo>
                  <a:pt x="620242" y="2375535"/>
                  <a:pt x="636435" y="2387917"/>
                  <a:pt x="653580" y="2398395"/>
                </a:cubicBezTo>
                <a:cubicBezTo>
                  <a:pt x="657390" y="2403157"/>
                  <a:pt x="669772" y="2412682"/>
                  <a:pt x="666915" y="2413635"/>
                </a:cubicBezTo>
                <a:cubicBezTo>
                  <a:pt x="655485" y="2407920"/>
                  <a:pt x="645007" y="2403157"/>
                  <a:pt x="636435" y="2397442"/>
                </a:cubicBezTo>
                <a:cubicBezTo>
                  <a:pt x="627862" y="2392680"/>
                  <a:pt x="620242" y="2387917"/>
                  <a:pt x="613575" y="2383155"/>
                </a:cubicBezTo>
                <a:cubicBezTo>
                  <a:pt x="601192" y="2374582"/>
                  <a:pt x="593572" y="2367915"/>
                  <a:pt x="588810" y="2362200"/>
                </a:cubicBezTo>
                <a:close/>
                <a:moveTo>
                  <a:pt x="702387" y="2337759"/>
                </a:moveTo>
                <a:lnTo>
                  <a:pt x="702396" y="2338030"/>
                </a:lnTo>
                <a:lnTo>
                  <a:pt x="705613" y="2341924"/>
                </a:lnTo>
                <a:lnTo>
                  <a:pt x="705967" y="2340292"/>
                </a:lnTo>
                <a:close/>
                <a:moveTo>
                  <a:pt x="2093409" y="2275234"/>
                </a:moveTo>
                <a:lnTo>
                  <a:pt x="2089950" y="2275522"/>
                </a:lnTo>
                <a:cubicBezTo>
                  <a:pt x="2073757" y="2288857"/>
                  <a:pt x="2052802" y="2303145"/>
                  <a:pt x="2032800" y="2316480"/>
                </a:cubicBezTo>
                <a:cubicBezTo>
                  <a:pt x="2012797" y="2329815"/>
                  <a:pt x="1991842" y="2340292"/>
                  <a:pt x="1976602" y="2346960"/>
                </a:cubicBezTo>
                <a:cubicBezTo>
                  <a:pt x="1964220" y="2354580"/>
                  <a:pt x="1950885" y="2362200"/>
                  <a:pt x="1936597" y="2370772"/>
                </a:cubicBezTo>
                <a:cubicBezTo>
                  <a:pt x="1928977" y="2373630"/>
                  <a:pt x="1922310" y="2377440"/>
                  <a:pt x="1914690" y="2380297"/>
                </a:cubicBezTo>
                <a:cubicBezTo>
                  <a:pt x="1907070" y="2383155"/>
                  <a:pt x="1899450" y="2386012"/>
                  <a:pt x="1891830" y="2389822"/>
                </a:cubicBezTo>
                <a:cubicBezTo>
                  <a:pt x="1886115" y="2394585"/>
                  <a:pt x="1874685" y="2399347"/>
                  <a:pt x="1864207" y="2404110"/>
                </a:cubicBezTo>
                <a:cubicBezTo>
                  <a:pt x="1853730" y="2408872"/>
                  <a:pt x="1844205" y="2412682"/>
                  <a:pt x="1843252" y="2416492"/>
                </a:cubicBezTo>
                <a:cubicBezTo>
                  <a:pt x="1833727" y="2420302"/>
                  <a:pt x="1823250" y="2425065"/>
                  <a:pt x="1812772" y="2428875"/>
                </a:cubicBezTo>
                <a:cubicBezTo>
                  <a:pt x="1802295" y="2433637"/>
                  <a:pt x="1791817" y="2436495"/>
                  <a:pt x="1781340" y="2440305"/>
                </a:cubicBezTo>
                <a:cubicBezTo>
                  <a:pt x="1779435" y="2442210"/>
                  <a:pt x="1775625" y="2446020"/>
                  <a:pt x="1772767" y="2448877"/>
                </a:cubicBezTo>
                <a:cubicBezTo>
                  <a:pt x="1768005" y="2450782"/>
                  <a:pt x="1764195" y="2451735"/>
                  <a:pt x="1759432" y="2453640"/>
                </a:cubicBezTo>
                <a:cubicBezTo>
                  <a:pt x="1748002" y="2456497"/>
                  <a:pt x="1736572" y="2457450"/>
                  <a:pt x="1726095" y="2459355"/>
                </a:cubicBezTo>
                <a:cubicBezTo>
                  <a:pt x="1710855" y="2464117"/>
                  <a:pt x="1696567" y="2468880"/>
                  <a:pt x="1683232" y="2472690"/>
                </a:cubicBezTo>
                <a:cubicBezTo>
                  <a:pt x="1669897" y="2476500"/>
                  <a:pt x="1656562" y="2480310"/>
                  <a:pt x="1644180" y="2485072"/>
                </a:cubicBezTo>
                <a:cubicBezTo>
                  <a:pt x="1630845" y="2489835"/>
                  <a:pt x="1616557" y="2492692"/>
                  <a:pt x="1601317" y="2497455"/>
                </a:cubicBezTo>
                <a:cubicBezTo>
                  <a:pt x="1586077" y="2502217"/>
                  <a:pt x="1568932" y="2506980"/>
                  <a:pt x="1547977" y="2510790"/>
                </a:cubicBezTo>
                <a:cubicBezTo>
                  <a:pt x="1498447" y="2513647"/>
                  <a:pt x="1480350" y="2519362"/>
                  <a:pt x="1472730" y="2523172"/>
                </a:cubicBezTo>
                <a:cubicBezTo>
                  <a:pt x="1471777" y="2524125"/>
                  <a:pt x="1471777" y="2525077"/>
                  <a:pt x="1470825" y="2526030"/>
                </a:cubicBezTo>
                <a:lnTo>
                  <a:pt x="1434646" y="2535075"/>
                </a:lnTo>
                <a:lnTo>
                  <a:pt x="1435583" y="2535555"/>
                </a:lnTo>
                <a:lnTo>
                  <a:pt x="1475761" y="2525510"/>
                </a:lnTo>
                <a:lnTo>
                  <a:pt x="1476540" y="2523172"/>
                </a:lnTo>
                <a:cubicBezTo>
                  <a:pt x="1484160" y="2518410"/>
                  <a:pt x="1503210" y="2513647"/>
                  <a:pt x="1551788" y="2510790"/>
                </a:cubicBezTo>
                <a:cubicBezTo>
                  <a:pt x="1571790" y="2506980"/>
                  <a:pt x="1588935" y="2502217"/>
                  <a:pt x="1605128" y="2497455"/>
                </a:cubicBezTo>
                <a:cubicBezTo>
                  <a:pt x="1620368" y="2492692"/>
                  <a:pt x="1634655" y="2489835"/>
                  <a:pt x="1647990" y="2485072"/>
                </a:cubicBezTo>
                <a:cubicBezTo>
                  <a:pt x="1661325" y="2481262"/>
                  <a:pt x="1673708" y="2477452"/>
                  <a:pt x="1687043" y="2472690"/>
                </a:cubicBezTo>
                <a:cubicBezTo>
                  <a:pt x="1700378" y="2468880"/>
                  <a:pt x="1713713" y="2464117"/>
                  <a:pt x="1729905" y="2459355"/>
                </a:cubicBezTo>
                <a:cubicBezTo>
                  <a:pt x="1741335" y="2457450"/>
                  <a:pt x="1752765" y="2456497"/>
                  <a:pt x="1763243" y="2453640"/>
                </a:cubicBezTo>
                <a:lnTo>
                  <a:pt x="1740675" y="2467181"/>
                </a:lnTo>
                <a:lnTo>
                  <a:pt x="1741335" y="2466975"/>
                </a:lnTo>
                <a:cubicBezTo>
                  <a:pt x="1748955" y="2462212"/>
                  <a:pt x="1758480" y="2456497"/>
                  <a:pt x="1765148" y="2452687"/>
                </a:cubicBezTo>
                <a:cubicBezTo>
                  <a:pt x="1769910" y="2450782"/>
                  <a:pt x="1773720" y="2449830"/>
                  <a:pt x="1778483" y="2447925"/>
                </a:cubicBezTo>
                <a:lnTo>
                  <a:pt x="1779371" y="2447679"/>
                </a:lnTo>
                <a:lnTo>
                  <a:pt x="1785150" y="2441257"/>
                </a:lnTo>
                <a:cubicBezTo>
                  <a:pt x="1795628" y="2437447"/>
                  <a:pt x="1806105" y="2433637"/>
                  <a:pt x="1816583" y="2429827"/>
                </a:cubicBezTo>
                <a:cubicBezTo>
                  <a:pt x="1827060" y="2425065"/>
                  <a:pt x="1837538" y="2421255"/>
                  <a:pt x="1847063" y="2417445"/>
                </a:cubicBezTo>
                <a:cubicBezTo>
                  <a:pt x="1848015" y="2413635"/>
                  <a:pt x="1857540" y="2409825"/>
                  <a:pt x="1868018" y="2405062"/>
                </a:cubicBezTo>
                <a:cubicBezTo>
                  <a:pt x="1878495" y="2400300"/>
                  <a:pt x="1889925" y="2395537"/>
                  <a:pt x="1895640" y="2390775"/>
                </a:cubicBezTo>
                <a:cubicBezTo>
                  <a:pt x="1903260" y="2387917"/>
                  <a:pt x="1910880" y="2385060"/>
                  <a:pt x="1918500" y="2381250"/>
                </a:cubicBezTo>
                <a:lnTo>
                  <a:pt x="1934176" y="2374435"/>
                </a:lnTo>
                <a:lnTo>
                  <a:pt x="1942313" y="2368867"/>
                </a:lnTo>
                <a:cubicBezTo>
                  <a:pt x="1955648" y="2360295"/>
                  <a:pt x="1969935" y="2352675"/>
                  <a:pt x="1982318" y="2345055"/>
                </a:cubicBezTo>
                <a:cubicBezTo>
                  <a:pt x="1997558" y="2339340"/>
                  <a:pt x="2017560" y="2327910"/>
                  <a:pt x="2038515" y="2314575"/>
                </a:cubicBezTo>
                <a:close/>
                <a:moveTo>
                  <a:pt x="460060" y="2262062"/>
                </a:moveTo>
                <a:lnTo>
                  <a:pt x="463676" y="2265164"/>
                </a:lnTo>
                <a:lnTo>
                  <a:pt x="464911" y="2265793"/>
                </a:lnTo>
                <a:close/>
                <a:moveTo>
                  <a:pt x="2099802" y="2237197"/>
                </a:moveTo>
                <a:lnTo>
                  <a:pt x="2099475" y="2237422"/>
                </a:lnTo>
                <a:lnTo>
                  <a:pt x="2099475" y="2237694"/>
                </a:lnTo>
                <a:lnTo>
                  <a:pt x="2100989" y="2237910"/>
                </a:lnTo>
                <a:lnTo>
                  <a:pt x="2101380" y="2237422"/>
                </a:lnTo>
                <a:close/>
                <a:moveTo>
                  <a:pt x="2120380" y="2222979"/>
                </a:moveTo>
                <a:lnTo>
                  <a:pt x="2114756" y="2226864"/>
                </a:lnTo>
                <a:lnTo>
                  <a:pt x="2113762" y="2227897"/>
                </a:lnTo>
                <a:lnTo>
                  <a:pt x="2117618" y="2225429"/>
                </a:lnTo>
                <a:close/>
                <a:moveTo>
                  <a:pt x="382287" y="2175002"/>
                </a:moveTo>
                <a:lnTo>
                  <a:pt x="418261" y="2217358"/>
                </a:lnTo>
                <a:lnTo>
                  <a:pt x="389737" y="2183129"/>
                </a:lnTo>
                <a:close/>
                <a:moveTo>
                  <a:pt x="2187820" y="2174974"/>
                </a:moveTo>
                <a:lnTo>
                  <a:pt x="2187735" y="2175004"/>
                </a:lnTo>
                <a:lnTo>
                  <a:pt x="2187105" y="2179320"/>
                </a:lnTo>
                <a:cubicBezTo>
                  <a:pt x="2179485" y="2186940"/>
                  <a:pt x="2176627" y="2191702"/>
                  <a:pt x="2171865" y="2196465"/>
                </a:cubicBezTo>
                <a:cubicBezTo>
                  <a:pt x="2168055" y="2201227"/>
                  <a:pt x="2163292" y="2206942"/>
                  <a:pt x="2153767" y="2216467"/>
                </a:cubicBezTo>
                <a:lnTo>
                  <a:pt x="2154858" y="2216216"/>
                </a:lnTo>
                <a:lnTo>
                  <a:pt x="2171865" y="2197417"/>
                </a:lnTo>
                <a:cubicBezTo>
                  <a:pt x="2175675" y="2192655"/>
                  <a:pt x="2179485" y="2187892"/>
                  <a:pt x="2187105" y="2180272"/>
                </a:cubicBezTo>
                <a:cubicBezTo>
                  <a:pt x="2188296" y="2177177"/>
                  <a:pt x="2188475" y="2175510"/>
                  <a:pt x="2187820" y="2174974"/>
                </a:cubicBezTo>
                <a:close/>
                <a:moveTo>
                  <a:pt x="475386" y="2153525"/>
                </a:moveTo>
                <a:lnTo>
                  <a:pt x="477272" y="2155822"/>
                </a:lnTo>
                <a:lnTo>
                  <a:pt x="477367" y="2155507"/>
                </a:lnTo>
                <a:close/>
                <a:moveTo>
                  <a:pt x="334493" y="2131694"/>
                </a:moveTo>
                <a:cubicBezTo>
                  <a:pt x="337350" y="2128837"/>
                  <a:pt x="346875" y="2133599"/>
                  <a:pt x="359258" y="2147887"/>
                </a:cubicBezTo>
                <a:lnTo>
                  <a:pt x="360474" y="2149319"/>
                </a:lnTo>
                <a:lnTo>
                  <a:pt x="371759" y="2151816"/>
                </a:lnTo>
                <a:cubicBezTo>
                  <a:pt x="377593" y="2155745"/>
                  <a:pt x="385451" y="2163127"/>
                  <a:pt x="397357" y="2175509"/>
                </a:cubicBezTo>
                <a:cubicBezTo>
                  <a:pt x="409740" y="2185987"/>
                  <a:pt x="423075" y="2195512"/>
                  <a:pt x="432600" y="2204084"/>
                </a:cubicBezTo>
                <a:cubicBezTo>
                  <a:pt x="442125" y="2212657"/>
                  <a:pt x="447840" y="2220277"/>
                  <a:pt x="447840" y="2225039"/>
                </a:cubicBezTo>
                <a:cubicBezTo>
                  <a:pt x="450697" y="2228849"/>
                  <a:pt x="452602" y="2231707"/>
                  <a:pt x="456412" y="2235517"/>
                </a:cubicBezTo>
                <a:cubicBezTo>
                  <a:pt x="468795" y="2245994"/>
                  <a:pt x="479272" y="2255519"/>
                  <a:pt x="492607" y="2265997"/>
                </a:cubicBezTo>
                <a:cubicBezTo>
                  <a:pt x="489750" y="2269807"/>
                  <a:pt x="484987" y="2271712"/>
                  <a:pt x="482130" y="2274569"/>
                </a:cubicBezTo>
                <a:lnTo>
                  <a:pt x="448422" y="2237115"/>
                </a:lnTo>
                <a:lnTo>
                  <a:pt x="446888" y="2237422"/>
                </a:lnTo>
                <a:lnTo>
                  <a:pt x="478787" y="2272865"/>
                </a:lnTo>
                <a:lnTo>
                  <a:pt x="482130" y="2274569"/>
                </a:lnTo>
                <a:cubicBezTo>
                  <a:pt x="484988" y="2271712"/>
                  <a:pt x="488798" y="2268854"/>
                  <a:pt x="492608" y="2265997"/>
                </a:cubicBezTo>
                <a:cubicBezTo>
                  <a:pt x="521183" y="2290762"/>
                  <a:pt x="551663" y="2315527"/>
                  <a:pt x="583095" y="2337434"/>
                </a:cubicBezTo>
                <a:cubicBezTo>
                  <a:pt x="577380" y="2339339"/>
                  <a:pt x="572618" y="2341244"/>
                  <a:pt x="564998" y="2343149"/>
                </a:cubicBezTo>
                <a:cubicBezTo>
                  <a:pt x="567855" y="2345054"/>
                  <a:pt x="568808" y="2346007"/>
                  <a:pt x="571665" y="2347912"/>
                </a:cubicBezTo>
                <a:cubicBezTo>
                  <a:pt x="562140" y="2347912"/>
                  <a:pt x="554520" y="2348864"/>
                  <a:pt x="544995" y="2348864"/>
                </a:cubicBezTo>
                <a:cubicBezTo>
                  <a:pt x="539280" y="2345054"/>
                  <a:pt x="533565" y="2341244"/>
                  <a:pt x="527850" y="2337434"/>
                </a:cubicBezTo>
                <a:cubicBezTo>
                  <a:pt x="522135" y="2333624"/>
                  <a:pt x="517373" y="2328862"/>
                  <a:pt x="511658" y="2325052"/>
                </a:cubicBezTo>
                <a:cubicBezTo>
                  <a:pt x="498323" y="2313622"/>
                  <a:pt x="484035" y="2303144"/>
                  <a:pt x="471653" y="2291714"/>
                </a:cubicBezTo>
                <a:cubicBezTo>
                  <a:pt x="459270" y="2280284"/>
                  <a:pt x="446888" y="2268854"/>
                  <a:pt x="434505" y="2258377"/>
                </a:cubicBezTo>
                <a:cubicBezTo>
                  <a:pt x="422123" y="2246947"/>
                  <a:pt x="411645" y="2235517"/>
                  <a:pt x="400215" y="2225039"/>
                </a:cubicBezTo>
                <a:cubicBezTo>
                  <a:pt x="394500" y="2219324"/>
                  <a:pt x="388785" y="2213609"/>
                  <a:pt x="384023" y="2208847"/>
                </a:cubicBezTo>
                <a:cubicBezTo>
                  <a:pt x="379260" y="2203132"/>
                  <a:pt x="373545" y="2197417"/>
                  <a:pt x="368783" y="2191702"/>
                </a:cubicBezTo>
                <a:cubicBezTo>
                  <a:pt x="369735" y="2189797"/>
                  <a:pt x="379260" y="2195512"/>
                  <a:pt x="374498" y="2184082"/>
                </a:cubicBezTo>
                <a:cubicBezTo>
                  <a:pt x="381165" y="2189797"/>
                  <a:pt x="387833" y="2195512"/>
                  <a:pt x="393548" y="2201227"/>
                </a:cubicBezTo>
                <a:cubicBezTo>
                  <a:pt x="401168" y="2206942"/>
                  <a:pt x="407835" y="2212657"/>
                  <a:pt x="414503" y="2217419"/>
                </a:cubicBezTo>
                <a:cubicBezTo>
                  <a:pt x="423075" y="2226944"/>
                  <a:pt x="431648" y="2235517"/>
                  <a:pt x="440220" y="2245042"/>
                </a:cubicBezTo>
                <a:lnTo>
                  <a:pt x="442406" y="2246917"/>
                </a:lnTo>
                <a:lnTo>
                  <a:pt x="414503" y="2217419"/>
                </a:lnTo>
                <a:cubicBezTo>
                  <a:pt x="407835" y="2211704"/>
                  <a:pt x="401168" y="2206942"/>
                  <a:pt x="394500" y="2201227"/>
                </a:cubicBezTo>
                <a:cubicBezTo>
                  <a:pt x="387833" y="2195512"/>
                  <a:pt x="382118" y="2189797"/>
                  <a:pt x="375450" y="2184082"/>
                </a:cubicBezTo>
                <a:cubicBezTo>
                  <a:pt x="368783" y="2175509"/>
                  <a:pt x="361163" y="2166937"/>
                  <a:pt x="354495" y="2158364"/>
                </a:cubicBezTo>
                <a:cubicBezTo>
                  <a:pt x="347828" y="2149792"/>
                  <a:pt x="341160" y="2140267"/>
                  <a:pt x="334493" y="2131694"/>
                </a:cubicBezTo>
                <a:close/>
                <a:moveTo>
                  <a:pt x="2432850" y="1980247"/>
                </a:moveTo>
                <a:lnTo>
                  <a:pt x="2432367" y="1980454"/>
                </a:lnTo>
                <a:lnTo>
                  <a:pt x="2421964" y="2005422"/>
                </a:lnTo>
                <a:close/>
                <a:moveTo>
                  <a:pt x="2422850" y="1860918"/>
                </a:moveTo>
                <a:lnTo>
                  <a:pt x="2397608" y="1897379"/>
                </a:lnTo>
                <a:cubicBezTo>
                  <a:pt x="2392845" y="1904999"/>
                  <a:pt x="2389035" y="1912619"/>
                  <a:pt x="2385225" y="1920239"/>
                </a:cubicBezTo>
                <a:cubicBezTo>
                  <a:pt x="2380463" y="1927859"/>
                  <a:pt x="2376653" y="1934527"/>
                  <a:pt x="2372843" y="1941194"/>
                </a:cubicBezTo>
                <a:cubicBezTo>
                  <a:pt x="2363318" y="1954529"/>
                  <a:pt x="2353793" y="1967864"/>
                  <a:pt x="2343315" y="1980247"/>
                </a:cubicBezTo>
                <a:cubicBezTo>
                  <a:pt x="2334743" y="1993582"/>
                  <a:pt x="2327123" y="2005964"/>
                  <a:pt x="2317598" y="2019299"/>
                </a:cubicBezTo>
                <a:cubicBezTo>
                  <a:pt x="2309978" y="2029777"/>
                  <a:pt x="2302358" y="2040254"/>
                  <a:pt x="2294738" y="2050732"/>
                </a:cubicBezTo>
                <a:lnTo>
                  <a:pt x="2292832" y="2051897"/>
                </a:lnTo>
                <a:lnTo>
                  <a:pt x="2291272" y="2054208"/>
                </a:lnTo>
                <a:lnTo>
                  <a:pt x="2293785" y="2052637"/>
                </a:lnTo>
                <a:cubicBezTo>
                  <a:pt x="2301405" y="2042160"/>
                  <a:pt x="2309025" y="2031682"/>
                  <a:pt x="2316645" y="2021205"/>
                </a:cubicBezTo>
                <a:cubicBezTo>
                  <a:pt x="2325218" y="2007870"/>
                  <a:pt x="2333790" y="1995487"/>
                  <a:pt x="2342363" y="1982152"/>
                </a:cubicBezTo>
                <a:cubicBezTo>
                  <a:pt x="2352840" y="1969770"/>
                  <a:pt x="2362365" y="1956435"/>
                  <a:pt x="2371890" y="1943100"/>
                </a:cubicBezTo>
                <a:cubicBezTo>
                  <a:pt x="2375700" y="1936432"/>
                  <a:pt x="2380463" y="1929765"/>
                  <a:pt x="2384273" y="1922145"/>
                </a:cubicBezTo>
                <a:cubicBezTo>
                  <a:pt x="2388083" y="1914525"/>
                  <a:pt x="2392845" y="1906905"/>
                  <a:pt x="2396655" y="1899285"/>
                </a:cubicBezTo>
                <a:cubicBezTo>
                  <a:pt x="2405228" y="1884045"/>
                  <a:pt x="2414753" y="1870710"/>
                  <a:pt x="2422373" y="1862137"/>
                </a:cubicBezTo>
                <a:close/>
                <a:moveTo>
                  <a:pt x="2521433" y="1847850"/>
                </a:moveTo>
                <a:cubicBezTo>
                  <a:pt x="2518575" y="1860232"/>
                  <a:pt x="2514765" y="1871662"/>
                  <a:pt x="2509050" y="1884997"/>
                </a:cubicBezTo>
                <a:cubicBezTo>
                  <a:pt x="2503335" y="1897380"/>
                  <a:pt x="2496668" y="1910715"/>
                  <a:pt x="2487143" y="1925002"/>
                </a:cubicBezTo>
                <a:cubicBezTo>
                  <a:pt x="2479523" y="1940242"/>
                  <a:pt x="2471903" y="1954530"/>
                  <a:pt x="2465235" y="1965960"/>
                </a:cubicBezTo>
                <a:cubicBezTo>
                  <a:pt x="2457615" y="1977390"/>
                  <a:pt x="2450948" y="1985962"/>
                  <a:pt x="2445233" y="1991677"/>
                </a:cubicBezTo>
                <a:lnTo>
                  <a:pt x="2458568" y="1965007"/>
                </a:lnTo>
                <a:cubicBezTo>
                  <a:pt x="2461425" y="1956435"/>
                  <a:pt x="2466188" y="1947862"/>
                  <a:pt x="2469998" y="1938337"/>
                </a:cubicBezTo>
                <a:cubicBezTo>
                  <a:pt x="2473808" y="1932622"/>
                  <a:pt x="2475713" y="1928812"/>
                  <a:pt x="2478570" y="1924050"/>
                </a:cubicBezTo>
                <a:cubicBezTo>
                  <a:pt x="2482380" y="1917382"/>
                  <a:pt x="2486190" y="1911667"/>
                  <a:pt x="2490000" y="1905000"/>
                </a:cubicBezTo>
                <a:cubicBezTo>
                  <a:pt x="2493810" y="1898332"/>
                  <a:pt x="2496668" y="1892617"/>
                  <a:pt x="2500478" y="1885950"/>
                </a:cubicBezTo>
                <a:cubicBezTo>
                  <a:pt x="2507145" y="1873567"/>
                  <a:pt x="2514765" y="1861185"/>
                  <a:pt x="2521433" y="1847850"/>
                </a:cubicBezTo>
                <a:close/>
                <a:moveTo>
                  <a:pt x="2459780" y="1766202"/>
                </a:moveTo>
                <a:lnTo>
                  <a:pt x="2436660" y="1806892"/>
                </a:lnTo>
                <a:lnTo>
                  <a:pt x="2436235" y="1807870"/>
                </a:lnTo>
                <a:lnTo>
                  <a:pt x="2459520" y="1766887"/>
                </a:lnTo>
                <a:close/>
                <a:moveTo>
                  <a:pt x="2472460" y="1674043"/>
                </a:moveTo>
                <a:lnTo>
                  <a:pt x="2444672" y="1749965"/>
                </a:lnTo>
                <a:cubicBezTo>
                  <a:pt x="2427321" y="1790989"/>
                  <a:pt x="2407787" y="1830865"/>
                  <a:pt x="2386218" y="1869449"/>
                </a:cubicBezTo>
                <a:lnTo>
                  <a:pt x="2377660" y="1882980"/>
                </a:lnTo>
                <a:lnTo>
                  <a:pt x="2377605" y="1883092"/>
                </a:lnTo>
                <a:cubicBezTo>
                  <a:pt x="2373795" y="1892617"/>
                  <a:pt x="2366175" y="1905000"/>
                  <a:pt x="2357602" y="1917382"/>
                </a:cubicBezTo>
                <a:cubicBezTo>
                  <a:pt x="2349030" y="1929765"/>
                  <a:pt x="2341410" y="1943100"/>
                  <a:pt x="2337600" y="1954530"/>
                </a:cubicBezTo>
                <a:cubicBezTo>
                  <a:pt x="2330932" y="1963102"/>
                  <a:pt x="2322360" y="1972627"/>
                  <a:pt x="2314740" y="1983105"/>
                </a:cubicBezTo>
                <a:cubicBezTo>
                  <a:pt x="2307120" y="1993582"/>
                  <a:pt x="2300452" y="2005012"/>
                  <a:pt x="2295690" y="2015490"/>
                </a:cubicBezTo>
                <a:cubicBezTo>
                  <a:pt x="2268067" y="2053590"/>
                  <a:pt x="2223300" y="2102167"/>
                  <a:pt x="2183295" y="2142172"/>
                </a:cubicBezTo>
                <a:cubicBezTo>
                  <a:pt x="2170912" y="2152650"/>
                  <a:pt x="2158530" y="2163127"/>
                  <a:pt x="2146147" y="2173605"/>
                </a:cubicBezTo>
                <a:lnTo>
                  <a:pt x="2142583" y="2176315"/>
                </a:lnTo>
                <a:lnTo>
                  <a:pt x="2141046" y="2177871"/>
                </a:lnTo>
                <a:lnTo>
                  <a:pt x="2125512" y="2190534"/>
                </a:lnTo>
                <a:lnTo>
                  <a:pt x="2112810" y="2205037"/>
                </a:lnTo>
                <a:cubicBezTo>
                  <a:pt x="2097570" y="2217420"/>
                  <a:pt x="2082330" y="2228850"/>
                  <a:pt x="2066137" y="2240280"/>
                </a:cubicBezTo>
                <a:lnTo>
                  <a:pt x="2058824" y="2244900"/>
                </a:lnTo>
                <a:lnTo>
                  <a:pt x="2038960" y="2261093"/>
                </a:lnTo>
                <a:lnTo>
                  <a:pt x="2036092" y="2262956"/>
                </a:lnTo>
                <a:lnTo>
                  <a:pt x="2031847" y="2266950"/>
                </a:lnTo>
                <a:cubicBezTo>
                  <a:pt x="2019465" y="2275522"/>
                  <a:pt x="2007082" y="2284095"/>
                  <a:pt x="1994700" y="2291715"/>
                </a:cubicBezTo>
                <a:cubicBezTo>
                  <a:pt x="1982317" y="2299335"/>
                  <a:pt x="1969935" y="2306955"/>
                  <a:pt x="1957552" y="2314575"/>
                </a:cubicBezTo>
                <a:lnTo>
                  <a:pt x="1953300" y="2316730"/>
                </a:lnTo>
                <a:lnTo>
                  <a:pt x="1928148" y="2333067"/>
                </a:lnTo>
                <a:lnTo>
                  <a:pt x="1920351" y="2337000"/>
                </a:lnTo>
                <a:lnTo>
                  <a:pt x="1912785" y="2342197"/>
                </a:lnTo>
                <a:cubicBezTo>
                  <a:pt x="1905165" y="2346960"/>
                  <a:pt x="1896592" y="2351722"/>
                  <a:pt x="1887067" y="2356485"/>
                </a:cubicBezTo>
                <a:lnTo>
                  <a:pt x="1863038" y="2365909"/>
                </a:lnTo>
                <a:lnTo>
                  <a:pt x="1809483" y="2392922"/>
                </a:lnTo>
                <a:cubicBezTo>
                  <a:pt x="1768715" y="2410756"/>
                  <a:pt x="1726785" y="2426426"/>
                  <a:pt x="1683836" y="2439784"/>
                </a:cubicBezTo>
                <a:lnTo>
                  <a:pt x="1596280" y="2462297"/>
                </a:lnTo>
                <a:lnTo>
                  <a:pt x="1667040" y="2448877"/>
                </a:lnTo>
                <a:cubicBezTo>
                  <a:pt x="1671802" y="2447924"/>
                  <a:pt x="1675612" y="2446972"/>
                  <a:pt x="1680375" y="2446019"/>
                </a:cubicBezTo>
                <a:cubicBezTo>
                  <a:pt x="1690852" y="2437447"/>
                  <a:pt x="1711807" y="2432684"/>
                  <a:pt x="1723237" y="2430779"/>
                </a:cubicBezTo>
                <a:cubicBezTo>
                  <a:pt x="1732762" y="2427922"/>
                  <a:pt x="1742287" y="2425064"/>
                  <a:pt x="1749907" y="2422207"/>
                </a:cubicBezTo>
                <a:cubicBezTo>
                  <a:pt x="1761337" y="2411729"/>
                  <a:pt x="1783245" y="2406014"/>
                  <a:pt x="1792770" y="2400299"/>
                </a:cubicBezTo>
                <a:cubicBezTo>
                  <a:pt x="1808962" y="2394584"/>
                  <a:pt x="1825155" y="2388869"/>
                  <a:pt x="1841347" y="2383154"/>
                </a:cubicBezTo>
                <a:lnTo>
                  <a:pt x="1872470" y="2370949"/>
                </a:lnTo>
                <a:lnTo>
                  <a:pt x="1886115" y="2363152"/>
                </a:lnTo>
                <a:lnTo>
                  <a:pt x="1898496" y="2359343"/>
                </a:lnTo>
                <a:lnTo>
                  <a:pt x="1915642" y="2349817"/>
                </a:lnTo>
                <a:lnTo>
                  <a:pt x="1920147" y="2346686"/>
                </a:lnTo>
                <a:lnTo>
                  <a:pt x="1931835" y="2335530"/>
                </a:lnTo>
                <a:cubicBezTo>
                  <a:pt x="1939455" y="2330767"/>
                  <a:pt x="1948980" y="2325052"/>
                  <a:pt x="1957552" y="2320290"/>
                </a:cubicBezTo>
                <a:lnTo>
                  <a:pt x="1986810" y="2305948"/>
                </a:lnTo>
                <a:lnTo>
                  <a:pt x="1997557" y="2299334"/>
                </a:lnTo>
                <a:cubicBezTo>
                  <a:pt x="2009940" y="2291714"/>
                  <a:pt x="2022322" y="2283142"/>
                  <a:pt x="2034705" y="2274569"/>
                </a:cubicBezTo>
                <a:cubicBezTo>
                  <a:pt x="2037562" y="2268854"/>
                  <a:pt x="2044230" y="2264092"/>
                  <a:pt x="2050897" y="2259329"/>
                </a:cubicBezTo>
                <a:cubicBezTo>
                  <a:pt x="2057565" y="2254567"/>
                  <a:pt x="2064232" y="2249804"/>
                  <a:pt x="2068995" y="2247899"/>
                </a:cubicBezTo>
                <a:cubicBezTo>
                  <a:pt x="2084235" y="2236469"/>
                  <a:pt x="2100427" y="2225039"/>
                  <a:pt x="2115667" y="2212657"/>
                </a:cubicBezTo>
                <a:cubicBezTo>
                  <a:pt x="2121382" y="2199322"/>
                  <a:pt x="2139480" y="2187892"/>
                  <a:pt x="2149005" y="2181224"/>
                </a:cubicBezTo>
                <a:cubicBezTo>
                  <a:pt x="2161387" y="2170747"/>
                  <a:pt x="2173770" y="2160269"/>
                  <a:pt x="2186152" y="2149792"/>
                </a:cubicBezTo>
                <a:cubicBezTo>
                  <a:pt x="2226157" y="2109787"/>
                  <a:pt x="2270925" y="2061209"/>
                  <a:pt x="2298547" y="2023109"/>
                </a:cubicBezTo>
                <a:lnTo>
                  <a:pt x="2314015" y="1996814"/>
                </a:lnTo>
                <a:lnTo>
                  <a:pt x="2314740" y="1994534"/>
                </a:lnTo>
                <a:cubicBezTo>
                  <a:pt x="2322360" y="1983104"/>
                  <a:pt x="2331885" y="1969769"/>
                  <a:pt x="2339505" y="1956434"/>
                </a:cubicBezTo>
                <a:cubicBezTo>
                  <a:pt x="2342363" y="1952624"/>
                  <a:pt x="2344268" y="1948814"/>
                  <a:pt x="2347125" y="1945004"/>
                </a:cubicBezTo>
                <a:lnTo>
                  <a:pt x="2357257" y="1930951"/>
                </a:lnTo>
                <a:lnTo>
                  <a:pt x="2360460" y="1925002"/>
                </a:lnTo>
                <a:cubicBezTo>
                  <a:pt x="2369032" y="1912619"/>
                  <a:pt x="2375700" y="1900237"/>
                  <a:pt x="2380462" y="1890712"/>
                </a:cubicBezTo>
                <a:cubicBezTo>
                  <a:pt x="2395702" y="1864042"/>
                  <a:pt x="2407132" y="1837372"/>
                  <a:pt x="2419515" y="1809749"/>
                </a:cubicBezTo>
                <a:cubicBezTo>
                  <a:pt x="2430945" y="1782127"/>
                  <a:pt x="2443327" y="1754504"/>
                  <a:pt x="2457615" y="1723072"/>
                </a:cubicBezTo>
                <a:cubicBezTo>
                  <a:pt x="2459044" y="1714500"/>
                  <a:pt x="2464759" y="1699974"/>
                  <a:pt x="2468807" y="1687829"/>
                </a:cubicBezTo>
                <a:close/>
                <a:moveTo>
                  <a:pt x="2576677" y="1589722"/>
                </a:moveTo>
                <a:lnTo>
                  <a:pt x="2573820" y="1591627"/>
                </a:lnTo>
                <a:lnTo>
                  <a:pt x="2573820" y="1591627"/>
                </a:lnTo>
                <a:close/>
                <a:moveTo>
                  <a:pt x="2585674" y="1533271"/>
                </a:moveTo>
                <a:lnTo>
                  <a:pt x="2585332" y="1534956"/>
                </a:lnTo>
                <a:lnTo>
                  <a:pt x="2588107" y="1538287"/>
                </a:lnTo>
                <a:cubicBezTo>
                  <a:pt x="2590965" y="1541145"/>
                  <a:pt x="2593822" y="1544955"/>
                  <a:pt x="2596680" y="1547812"/>
                </a:cubicBezTo>
                <a:cubicBezTo>
                  <a:pt x="2598585" y="1545907"/>
                  <a:pt x="2600490" y="1544002"/>
                  <a:pt x="2602395" y="1544002"/>
                </a:cubicBezTo>
                <a:lnTo>
                  <a:pt x="2602539" y="1543271"/>
                </a:lnTo>
                <a:lnTo>
                  <a:pt x="2598585" y="1545907"/>
                </a:lnTo>
                <a:cubicBezTo>
                  <a:pt x="2594775" y="1544002"/>
                  <a:pt x="2591918" y="1540192"/>
                  <a:pt x="2589060" y="1537334"/>
                </a:cubicBezTo>
                <a:close/>
                <a:moveTo>
                  <a:pt x="2577184" y="1425070"/>
                </a:moveTo>
                <a:lnTo>
                  <a:pt x="2576519" y="1425107"/>
                </a:lnTo>
                <a:lnTo>
                  <a:pt x="2575314" y="1425174"/>
                </a:lnTo>
                <a:lnTo>
                  <a:pt x="2575725" y="1429702"/>
                </a:lnTo>
                <a:cubicBezTo>
                  <a:pt x="2575725" y="1438275"/>
                  <a:pt x="2575725" y="1444942"/>
                  <a:pt x="2574773" y="1453515"/>
                </a:cubicBezTo>
                <a:cubicBezTo>
                  <a:pt x="2573820" y="1458277"/>
                  <a:pt x="2572868" y="1462087"/>
                  <a:pt x="2570963" y="1467802"/>
                </a:cubicBezTo>
                <a:cubicBezTo>
                  <a:pt x="2563343" y="1480185"/>
                  <a:pt x="2555723" y="1492567"/>
                  <a:pt x="2548103" y="1503997"/>
                </a:cubicBezTo>
                <a:cubicBezTo>
                  <a:pt x="2546198" y="1515427"/>
                  <a:pt x="2545245" y="1524952"/>
                  <a:pt x="2542388" y="1535430"/>
                </a:cubicBezTo>
                <a:lnTo>
                  <a:pt x="2536673" y="1545907"/>
                </a:lnTo>
                <a:cubicBezTo>
                  <a:pt x="2533815" y="1561147"/>
                  <a:pt x="2530958" y="1575435"/>
                  <a:pt x="2527148" y="1591627"/>
                </a:cubicBezTo>
                <a:cubicBezTo>
                  <a:pt x="2523338" y="1604010"/>
                  <a:pt x="2520480" y="1615440"/>
                  <a:pt x="2516670" y="1627822"/>
                </a:cubicBezTo>
                <a:cubicBezTo>
                  <a:pt x="2512860" y="1640205"/>
                  <a:pt x="2510003" y="1651635"/>
                  <a:pt x="2505240" y="1663065"/>
                </a:cubicBezTo>
                <a:cubicBezTo>
                  <a:pt x="2503335" y="1672590"/>
                  <a:pt x="2501430" y="1681162"/>
                  <a:pt x="2498573" y="1690687"/>
                </a:cubicBezTo>
                <a:cubicBezTo>
                  <a:pt x="2496668" y="1700212"/>
                  <a:pt x="2494763" y="1709737"/>
                  <a:pt x="2490953" y="1719262"/>
                </a:cubicBezTo>
                <a:lnTo>
                  <a:pt x="2497030" y="1709810"/>
                </a:lnTo>
                <a:lnTo>
                  <a:pt x="2502383" y="1689734"/>
                </a:lnTo>
                <a:cubicBezTo>
                  <a:pt x="2503335" y="1679257"/>
                  <a:pt x="2505240" y="1670684"/>
                  <a:pt x="2507145" y="1661159"/>
                </a:cubicBezTo>
                <a:cubicBezTo>
                  <a:pt x="2510955" y="1649729"/>
                  <a:pt x="2514765" y="1637347"/>
                  <a:pt x="2518575" y="1625917"/>
                </a:cubicBezTo>
                <a:cubicBezTo>
                  <a:pt x="2522385" y="1613534"/>
                  <a:pt x="2525243" y="1602104"/>
                  <a:pt x="2529053" y="1589722"/>
                </a:cubicBezTo>
                <a:cubicBezTo>
                  <a:pt x="2532863" y="1574482"/>
                  <a:pt x="2534768" y="1560194"/>
                  <a:pt x="2538578" y="1544002"/>
                </a:cubicBezTo>
                <a:lnTo>
                  <a:pt x="2544293" y="1533524"/>
                </a:lnTo>
                <a:cubicBezTo>
                  <a:pt x="2547150" y="1523047"/>
                  <a:pt x="2548103" y="1513522"/>
                  <a:pt x="2550008" y="1502092"/>
                </a:cubicBezTo>
                <a:cubicBezTo>
                  <a:pt x="2557628" y="1489709"/>
                  <a:pt x="2565248" y="1478279"/>
                  <a:pt x="2572868" y="1465897"/>
                </a:cubicBezTo>
                <a:cubicBezTo>
                  <a:pt x="2568105" y="1490662"/>
                  <a:pt x="2563343" y="1514474"/>
                  <a:pt x="2557628" y="1539239"/>
                </a:cubicBezTo>
                <a:cubicBezTo>
                  <a:pt x="2555723" y="1562099"/>
                  <a:pt x="2542388" y="1593532"/>
                  <a:pt x="2546198" y="1600199"/>
                </a:cubicBezTo>
                <a:cubicBezTo>
                  <a:pt x="2537625" y="1626869"/>
                  <a:pt x="2530005" y="1652587"/>
                  <a:pt x="2520480" y="1678304"/>
                </a:cubicBezTo>
                <a:lnTo>
                  <a:pt x="2515393" y="1686218"/>
                </a:lnTo>
                <a:lnTo>
                  <a:pt x="2513218" y="1698069"/>
                </a:lnTo>
                <a:cubicBezTo>
                  <a:pt x="2512146" y="1704261"/>
                  <a:pt x="2510479" y="1710690"/>
                  <a:pt x="2506193" y="1718310"/>
                </a:cubicBezTo>
                <a:cubicBezTo>
                  <a:pt x="2492858" y="1737360"/>
                  <a:pt x="2486190" y="1756410"/>
                  <a:pt x="2479523" y="1776412"/>
                </a:cubicBezTo>
                <a:cubicBezTo>
                  <a:pt x="2475713" y="1785937"/>
                  <a:pt x="2471903" y="1796415"/>
                  <a:pt x="2467140" y="1806892"/>
                </a:cubicBezTo>
                <a:cubicBezTo>
                  <a:pt x="2465235" y="1812607"/>
                  <a:pt x="2462378" y="1817370"/>
                  <a:pt x="2459520" y="1823085"/>
                </a:cubicBezTo>
                <a:cubicBezTo>
                  <a:pt x="2456663" y="1828800"/>
                  <a:pt x="2453805" y="1834515"/>
                  <a:pt x="2449995" y="1840230"/>
                </a:cubicBezTo>
                <a:cubicBezTo>
                  <a:pt x="2441423" y="1855470"/>
                  <a:pt x="2432850" y="1871662"/>
                  <a:pt x="2424278" y="1885950"/>
                </a:cubicBezTo>
                <a:cubicBezTo>
                  <a:pt x="2417610" y="1903095"/>
                  <a:pt x="2406180" y="1914525"/>
                  <a:pt x="2396655" y="1930717"/>
                </a:cubicBezTo>
                <a:cubicBezTo>
                  <a:pt x="2389035" y="1948815"/>
                  <a:pt x="2375700" y="1970722"/>
                  <a:pt x="2361413" y="1990725"/>
                </a:cubicBezTo>
                <a:cubicBezTo>
                  <a:pt x="2347125" y="2010727"/>
                  <a:pt x="2332838" y="2031682"/>
                  <a:pt x="2322360" y="2049780"/>
                </a:cubicBezTo>
                <a:cubicBezTo>
                  <a:pt x="2313788" y="2061210"/>
                  <a:pt x="2305215" y="2072640"/>
                  <a:pt x="2296643" y="2083117"/>
                </a:cubicBezTo>
                <a:cubicBezTo>
                  <a:pt x="2287118" y="2093595"/>
                  <a:pt x="2278545" y="2104072"/>
                  <a:pt x="2269020" y="2115502"/>
                </a:cubicBezTo>
                <a:cubicBezTo>
                  <a:pt x="2266163" y="2120265"/>
                  <a:pt x="2262353" y="2124075"/>
                  <a:pt x="2259495" y="2128837"/>
                </a:cubicBezTo>
                <a:cubicBezTo>
                  <a:pt x="2255685" y="2133600"/>
                  <a:pt x="2252828" y="2137410"/>
                  <a:pt x="2249018" y="2142172"/>
                </a:cubicBezTo>
                <a:cubicBezTo>
                  <a:pt x="2243303" y="2146935"/>
                  <a:pt x="2237588" y="2151697"/>
                  <a:pt x="2232825" y="2155507"/>
                </a:cubicBezTo>
                <a:lnTo>
                  <a:pt x="2206342" y="2184829"/>
                </a:lnTo>
                <a:lnTo>
                  <a:pt x="2207107" y="2187892"/>
                </a:lnTo>
                <a:cubicBezTo>
                  <a:pt x="2195677" y="2200275"/>
                  <a:pt x="2188057" y="2208847"/>
                  <a:pt x="2179485" y="2216467"/>
                </a:cubicBezTo>
                <a:cubicBezTo>
                  <a:pt x="2169960" y="2223135"/>
                  <a:pt x="2159482" y="2229802"/>
                  <a:pt x="2149957" y="2237422"/>
                </a:cubicBezTo>
                <a:lnTo>
                  <a:pt x="2126145" y="2256472"/>
                </a:lnTo>
                <a:lnTo>
                  <a:pt x="2103587" y="2272957"/>
                </a:lnTo>
                <a:lnTo>
                  <a:pt x="2107095" y="2272665"/>
                </a:lnTo>
                <a:lnTo>
                  <a:pt x="2131860" y="2254567"/>
                </a:lnTo>
                <a:lnTo>
                  <a:pt x="2155673" y="2235517"/>
                </a:lnTo>
                <a:cubicBezTo>
                  <a:pt x="2165198" y="2228850"/>
                  <a:pt x="2175675" y="2222182"/>
                  <a:pt x="2185200" y="2214562"/>
                </a:cubicBezTo>
                <a:cubicBezTo>
                  <a:pt x="2192820" y="2206942"/>
                  <a:pt x="2201393" y="2198370"/>
                  <a:pt x="2212823" y="2185987"/>
                </a:cubicBezTo>
                <a:cubicBezTo>
                  <a:pt x="2212823" y="2185035"/>
                  <a:pt x="2212823" y="2184082"/>
                  <a:pt x="2211870" y="2182177"/>
                </a:cubicBezTo>
                <a:cubicBezTo>
                  <a:pt x="2221395" y="2172652"/>
                  <a:pt x="2229968" y="2163127"/>
                  <a:pt x="2238540" y="2152650"/>
                </a:cubicBezTo>
                <a:cubicBezTo>
                  <a:pt x="2243303" y="2148840"/>
                  <a:pt x="2249018" y="2144077"/>
                  <a:pt x="2254733" y="2139315"/>
                </a:cubicBezTo>
                <a:cubicBezTo>
                  <a:pt x="2257590" y="2135505"/>
                  <a:pt x="2261400" y="2130742"/>
                  <a:pt x="2265210" y="2125980"/>
                </a:cubicBezTo>
                <a:cubicBezTo>
                  <a:pt x="2268068" y="2121217"/>
                  <a:pt x="2271878" y="2116455"/>
                  <a:pt x="2274735" y="2112645"/>
                </a:cubicBezTo>
                <a:cubicBezTo>
                  <a:pt x="2284260" y="2102167"/>
                  <a:pt x="2292833" y="2090737"/>
                  <a:pt x="2302358" y="2080260"/>
                </a:cubicBezTo>
                <a:cubicBezTo>
                  <a:pt x="2310930" y="2069782"/>
                  <a:pt x="2319503" y="2058352"/>
                  <a:pt x="2328075" y="2046922"/>
                </a:cubicBezTo>
                <a:cubicBezTo>
                  <a:pt x="2338553" y="2028825"/>
                  <a:pt x="2352840" y="2007870"/>
                  <a:pt x="2367128" y="1987867"/>
                </a:cubicBezTo>
                <a:cubicBezTo>
                  <a:pt x="2381415" y="1966912"/>
                  <a:pt x="2394750" y="1945957"/>
                  <a:pt x="2402370" y="1927860"/>
                </a:cubicBezTo>
                <a:cubicBezTo>
                  <a:pt x="2411895" y="1911667"/>
                  <a:pt x="2423325" y="1900237"/>
                  <a:pt x="2429993" y="1883092"/>
                </a:cubicBezTo>
                <a:cubicBezTo>
                  <a:pt x="2438565" y="1868805"/>
                  <a:pt x="2447138" y="1851660"/>
                  <a:pt x="2455710" y="1837372"/>
                </a:cubicBezTo>
                <a:cubicBezTo>
                  <a:pt x="2459520" y="1831657"/>
                  <a:pt x="2462378" y="1825942"/>
                  <a:pt x="2465235" y="1820227"/>
                </a:cubicBezTo>
                <a:cubicBezTo>
                  <a:pt x="2468093" y="1814512"/>
                  <a:pt x="2469998" y="1808797"/>
                  <a:pt x="2472855" y="1804035"/>
                </a:cubicBezTo>
                <a:cubicBezTo>
                  <a:pt x="2477618" y="1793557"/>
                  <a:pt x="2481428" y="1783080"/>
                  <a:pt x="2485238" y="1773555"/>
                </a:cubicBezTo>
                <a:cubicBezTo>
                  <a:pt x="2492858" y="1753552"/>
                  <a:pt x="2499525" y="1734502"/>
                  <a:pt x="2511908" y="1715452"/>
                </a:cubicBezTo>
                <a:cubicBezTo>
                  <a:pt x="2520480" y="1700212"/>
                  <a:pt x="2518575" y="1688782"/>
                  <a:pt x="2522385" y="1676400"/>
                </a:cubicBezTo>
                <a:cubicBezTo>
                  <a:pt x="2532863" y="1650682"/>
                  <a:pt x="2539530" y="1624965"/>
                  <a:pt x="2548103" y="1598295"/>
                </a:cubicBezTo>
                <a:cubicBezTo>
                  <a:pt x="2544293" y="1590675"/>
                  <a:pt x="2557628" y="1560195"/>
                  <a:pt x="2559533" y="1537335"/>
                </a:cubicBezTo>
                <a:cubicBezTo>
                  <a:pt x="2565248" y="1513522"/>
                  <a:pt x="2570010" y="1488757"/>
                  <a:pt x="2574773" y="1463992"/>
                </a:cubicBezTo>
                <a:lnTo>
                  <a:pt x="2578209" y="1451109"/>
                </a:lnTo>
                <a:lnTo>
                  <a:pt x="2575725" y="1450657"/>
                </a:lnTo>
                <a:cubicBezTo>
                  <a:pt x="2576677" y="1443037"/>
                  <a:pt x="2576677" y="1436370"/>
                  <a:pt x="2576677" y="1426845"/>
                </a:cubicBezTo>
                <a:close/>
                <a:moveTo>
                  <a:pt x="2597632" y="1404937"/>
                </a:moveTo>
                <a:lnTo>
                  <a:pt x="2586541" y="1451152"/>
                </a:lnTo>
                <a:lnTo>
                  <a:pt x="2586542" y="1451152"/>
                </a:lnTo>
                <a:lnTo>
                  <a:pt x="2597633" y="1404938"/>
                </a:lnTo>
                <a:close/>
                <a:moveTo>
                  <a:pt x="2606205" y="1395412"/>
                </a:moveTo>
                <a:cubicBezTo>
                  <a:pt x="2604300" y="1399222"/>
                  <a:pt x="2602395" y="1402080"/>
                  <a:pt x="2600490" y="1407795"/>
                </a:cubicBezTo>
                <a:lnTo>
                  <a:pt x="2599181" y="1433750"/>
                </a:lnTo>
                <a:cubicBezTo>
                  <a:pt x="2599062" y="1441132"/>
                  <a:pt x="2599062" y="1448276"/>
                  <a:pt x="2598585" y="1458277"/>
                </a:cubicBezTo>
                <a:lnTo>
                  <a:pt x="2589060" y="1487586"/>
                </a:lnTo>
                <a:lnTo>
                  <a:pt x="2589060" y="1490934"/>
                </a:lnTo>
                <a:lnTo>
                  <a:pt x="2600490" y="1458277"/>
                </a:lnTo>
                <a:cubicBezTo>
                  <a:pt x="2601443" y="1438274"/>
                  <a:pt x="2600490" y="1429702"/>
                  <a:pt x="2602395" y="1407794"/>
                </a:cubicBezTo>
                <a:lnTo>
                  <a:pt x="2606836" y="1398173"/>
                </a:lnTo>
                <a:close/>
                <a:moveTo>
                  <a:pt x="2565247" y="1354454"/>
                </a:moveTo>
                <a:lnTo>
                  <a:pt x="2559006" y="1369207"/>
                </a:lnTo>
                <a:lnTo>
                  <a:pt x="2556675" y="1390650"/>
                </a:lnTo>
                <a:lnTo>
                  <a:pt x="2553670" y="1380633"/>
                </a:lnTo>
                <a:lnTo>
                  <a:pt x="2552571" y="1382047"/>
                </a:lnTo>
                <a:lnTo>
                  <a:pt x="2555723" y="1392555"/>
                </a:lnTo>
                <a:cubicBezTo>
                  <a:pt x="2554770" y="1397317"/>
                  <a:pt x="2554770" y="1402080"/>
                  <a:pt x="2553818" y="1407795"/>
                </a:cubicBezTo>
                <a:cubicBezTo>
                  <a:pt x="2555723" y="1410652"/>
                  <a:pt x="2556675" y="1415415"/>
                  <a:pt x="2557628" y="1420177"/>
                </a:cubicBezTo>
                <a:lnTo>
                  <a:pt x="2560581" y="1420013"/>
                </a:lnTo>
                <a:lnTo>
                  <a:pt x="2558580" y="1413509"/>
                </a:lnTo>
                <a:cubicBezTo>
                  <a:pt x="2559532" y="1407794"/>
                  <a:pt x="2559532" y="1403032"/>
                  <a:pt x="2560485" y="1398269"/>
                </a:cubicBezTo>
                <a:cubicBezTo>
                  <a:pt x="2562390" y="1384934"/>
                  <a:pt x="2563342" y="1369694"/>
                  <a:pt x="2565247" y="1354454"/>
                </a:cubicBezTo>
                <a:close/>
                <a:moveTo>
                  <a:pt x="2645258" y="1328737"/>
                </a:moveTo>
                <a:cubicBezTo>
                  <a:pt x="2646210" y="1329689"/>
                  <a:pt x="2646210" y="1329689"/>
                  <a:pt x="2647163" y="1329689"/>
                </a:cubicBezTo>
                <a:cubicBezTo>
                  <a:pt x="2647163" y="1345882"/>
                  <a:pt x="2646210" y="1359217"/>
                  <a:pt x="2646210" y="1369694"/>
                </a:cubicBezTo>
                <a:cubicBezTo>
                  <a:pt x="2646210" y="1380172"/>
                  <a:pt x="2647163" y="1388744"/>
                  <a:pt x="2647163" y="1397317"/>
                </a:cubicBezTo>
                <a:cubicBezTo>
                  <a:pt x="2648115" y="1413509"/>
                  <a:pt x="2647163" y="1425892"/>
                  <a:pt x="2644305" y="1447799"/>
                </a:cubicBezTo>
                <a:cubicBezTo>
                  <a:pt x="2645258" y="1453514"/>
                  <a:pt x="2643353" y="1463039"/>
                  <a:pt x="2641448" y="1476374"/>
                </a:cubicBezTo>
                <a:cubicBezTo>
                  <a:pt x="2638590" y="1488757"/>
                  <a:pt x="2635733" y="1503997"/>
                  <a:pt x="2632875" y="1518284"/>
                </a:cubicBezTo>
                <a:cubicBezTo>
                  <a:pt x="2631923" y="1529714"/>
                  <a:pt x="2631923" y="1542097"/>
                  <a:pt x="2630018" y="1553527"/>
                </a:cubicBezTo>
                <a:cubicBezTo>
                  <a:pt x="2623350" y="1574482"/>
                  <a:pt x="2622398" y="1591627"/>
                  <a:pt x="2615730" y="1618297"/>
                </a:cubicBezTo>
                <a:cubicBezTo>
                  <a:pt x="2610968" y="1637347"/>
                  <a:pt x="2607158" y="1656397"/>
                  <a:pt x="2602395" y="1674494"/>
                </a:cubicBezTo>
                <a:cubicBezTo>
                  <a:pt x="2590965" y="1685924"/>
                  <a:pt x="2591918" y="1668779"/>
                  <a:pt x="2578583" y="1684972"/>
                </a:cubicBezTo>
                <a:cubicBezTo>
                  <a:pt x="2578583" y="1684019"/>
                  <a:pt x="2579535" y="1680209"/>
                  <a:pt x="2580488" y="1679257"/>
                </a:cubicBezTo>
                <a:cubicBezTo>
                  <a:pt x="2581440" y="1664017"/>
                  <a:pt x="2577630" y="1661160"/>
                  <a:pt x="2584298" y="1639252"/>
                </a:cubicBezTo>
                <a:cubicBezTo>
                  <a:pt x="2589060" y="1625917"/>
                  <a:pt x="2594775" y="1611630"/>
                  <a:pt x="2598585" y="1597342"/>
                </a:cubicBezTo>
                <a:lnTo>
                  <a:pt x="2610015" y="1590675"/>
                </a:lnTo>
                <a:lnTo>
                  <a:pt x="2610015" y="1590674"/>
                </a:lnTo>
                <a:cubicBezTo>
                  <a:pt x="2618588" y="1552574"/>
                  <a:pt x="2615730" y="1544002"/>
                  <a:pt x="2622398" y="1518284"/>
                </a:cubicBezTo>
                <a:cubicBezTo>
                  <a:pt x="2624303" y="1506854"/>
                  <a:pt x="2627160" y="1495424"/>
                  <a:pt x="2629065" y="1483994"/>
                </a:cubicBezTo>
                <a:cubicBezTo>
                  <a:pt x="2630970" y="1472564"/>
                  <a:pt x="2632875" y="1460182"/>
                  <a:pt x="2634780" y="1448752"/>
                </a:cubicBezTo>
                <a:cubicBezTo>
                  <a:pt x="2636685" y="1437322"/>
                  <a:pt x="2637638" y="1425892"/>
                  <a:pt x="2639543" y="1415414"/>
                </a:cubicBezTo>
                <a:cubicBezTo>
                  <a:pt x="2640495" y="1404937"/>
                  <a:pt x="2641448" y="1394459"/>
                  <a:pt x="2641448" y="1383982"/>
                </a:cubicBezTo>
                <a:cubicBezTo>
                  <a:pt x="2640495" y="1376362"/>
                  <a:pt x="2641448" y="1366837"/>
                  <a:pt x="2642400" y="1357312"/>
                </a:cubicBezTo>
                <a:cubicBezTo>
                  <a:pt x="2643353" y="1352549"/>
                  <a:pt x="2643353" y="1347787"/>
                  <a:pt x="2644305" y="1343024"/>
                </a:cubicBezTo>
                <a:cubicBezTo>
                  <a:pt x="2644305" y="1338262"/>
                  <a:pt x="2645258" y="1333499"/>
                  <a:pt x="2645258" y="1328737"/>
                </a:cubicBezTo>
                <a:close/>
                <a:moveTo>
                  <a:pt x="134151" y="887095"/>
                </a:moveTo>
                <a:lnTo>
                  <a:pt x="134625" y="887332"/>
                </a:lnTo>
                <a:lnTo>
                  <a:pt x="134670" y="887199"/>
                </a:lnTo>
                <a:close/>
                <a:moveTo>
                  <a:pt x="191618" y="750570"/>
                </a:moveTo>
                <a:cubicBezTo>
                  <a:pt x="176378" y="775335"/>
                  <a:pt x="173520" y="782955"/>
                  <a:pt x="170663" y="789622"/>
                </a:cubicBezTo>
                <a:cubicBezTo>
                  <a:pt x="164948" y="795337"/>
                  <a:pt x="160185" y="801052"/>
                  <a:pt x="153518" y="803910"/>
                </a:cubicBezTo>
                <a:lnTo>
                  <a:pt x="153477" y="804822"/>
                </a:lnTo>
                <a:lnTo>
                  <a:pt x="151819" y="841286"/>
                </a:lnTo>
                <a:lnTo>
                  <a:pt x="151867" y="841199"/>
                </a:lnTo>
                <a:lnTo>
                  <a:pt x="153518" y="804862"/>
                </a:lnTo>
                <a:cubicBezTo>
                  <a:pt x="159233" y="801052"/>
                  <a:pt x="164948" y="795337"/>
                  <a:pt x="170663" y="790574"/>
                </a:cubicBezTo>
                <a:cubicBezTo>
                  <a:pt x="173520" y="783907"/>
                  <a:pt x="177330" y="776287"/>
                  <a:pt x="191618" y="751522"/>
                </a:cubicBezTo>
                <a:lnTo>
                  <a:pt x="192332" y="751998"/>
                </a:lnTo>
                <a:lnTo>
                  <a:pt x="192689" y="751284"/>
                </a:lnTo>
                <a:close/>
                <a:moveTo>
                  <a:pt x="203047" y="667702"/>
                </a:moveTo>
                <a:cubicBezTo>
                  <a:pt x="199237" y="670560"/>
                  <a:pt x="194475" y="673417"/>
                  <a:pt x="189712" y="677227"/>
                </a:cubicBezTo>
                <a:cubicBezTo>
                  <a:pt x="183045" y="689610"/>
                  <a:pt x="178282" y="700087"/>
                  <a:pt x="169710" y="719137"/>
                </a:cubicBezTo>
                <a:lnTo>
                  <a:pt x="174286" y="722798"/>
                </a:lnTo>
                <a:lnTo>
                  <a:pt x="174435" y="722155"/>
                </a:lnTo>
                <a:lnTo>
                  <a:pt x="170663" y="719137"/>
                </a:lnTo>
                <a:cubicBezTo>
                  <a:pt x="179235" y="700087"/>
                  <a:pt x="183998" y="689609"/>
                  <a:pt x="190665" y="677227"/>
                </a:cubicBezTo>
                <a:lnTo>
                  <a:pt x="202473" y="668793"/>
                </a:lnTo>
                <a:close/>
                <a:moveTo>
                  <a:pt x="276390" y="613410"/>
                </a:moveTo>
                <a:lnTo>
                  <a:pt x="275187" y="614373"/>
                </a:lnTo>
                <a:lnTo>
                  <a:pt x="270080" y="634008"/>
                </a:lnTo>
                <a:cubicBezTo>
                  <a:pt x="268770" y="638413"/>
                  <a:pt x="267818" y="641033"/>
                  <a:pt x="266865" y="643890"/>
                </a:cubicBezTo>
                <a:cubicBezTo>
                  <a:pt x="230670" y="692467"/>
                  <a:pt x="209715" y="757237"/>
                  <a:pt x="179235" y="803910"/>
                </a:cubicBezTo>
                <a:cubicBezTo>
                  <a:pt x="175425" y="816292"/>
                  <a:pt x="171615" y="829627"/>
                  <a:pt x="166852" y="842962"/>
                </a:cubicBezTo>
                <a:cubicBezTo>
                  <a:pt x="162090" y="856297"/>
                  <a:pt x="159232" y="869632"/>
                  <a:pt x="155422" y="882967"/>
                </a:cubicBezTo>
                <a:cubicBezTo>
                  <a:pt x="145897" y="911542"/>
                  <a:pt x="131610" y="942022"/>
                  <a:pt x="130657" y="966787"/>
                </a:cubicBezTo>
                <a:cubicBezTo>
                  <a:pt x="124942" y="985837"/>
                  <a:pt x="119227" y="1004887"/>
                  <a:pt x="114465" y="1023937"/>
                </a:cubicBezTo>
                <a:cubicBezTo>
                  <a:pt x="111607" y="1038225"/>
                  <a:pt x="109702" y="1052512"/>
                  <a:pt x="106845" y="1066800"/>
                </a:cubicBezTo>
                <a:lnTo>
                  <a:pt x="103035" y="1088707"/>
                </a:lnTo>
                <a:cubicBezTo>
                  <a:pt x="102082" y="1096327"/>
                  <a:pt x="101130" y="1102995"/>
                  <a:pt x="100177" y="1110615"/>
                </a:cubicBezTo>
                <a:cubicBezTo>
                  <a:pt x="97320" y="1130617"/>
                  <a:pt x="93510" y="1149667"/>
                  <a:pt x="91605" y="1169670"/>
                </a:cubicBezTo>
                <a:cubicBezTo>
                  <a:pt x="90652" y="1182052"/>
                  <a:pt x="89700" y="1192530"/>
                  <a:pt x="88747" y="1205865"/>
                </a:cubicBezTo>
                <a:cubicBezTo>
                  <a:pt x="89700" y="1215390"/>
                  <a:pt x="91605" y="1224915"/>
                  <a:pt x="93510" y="1243965"/>
                </a:cubicBezTo>
                <a:lnTo>
                  <a:pt x="95742" y="1223205"/>
                </a:lnTo>
                <a:lnTo>
                  <a:pt x="95415" y="1216342"/>
                </a:lnTo>
                <a:cubicBezTo>
                  <a:pt x="96367" y="1203007"/>
                  <a:pt x="98272" y="1188719"/>
                  <a:pt x="99225" y="1176337"/>
                </a:cubicBezTo>
                <a:cubicBezTo>
                  <a:pt x="101130" y="1156334"/>
                  <a:pt x="104940" y="1137284"/>
                  <a:pt x="107797" y="1117282"/>
                </a:cubicBezTo>
                <a:lnTo>
                  <a:pt x="114596" y="1109123"/>
                </a:lnTo>
                <a:lnTo>
                  <a:pt x="124469" y="1043051"/>
                </a:lnTo>
                <a:lnTo>
                  <a:pt x="123990" y="1031557"/>
                </a:lnTo>
                <a:lnTo>
                  <a:pt x="133400" y="1004580"/>
                </a:lnTo>
                <a:lnTo>
                  <a:pt x="138999" y="981931"/>
                </a:lnTo>
                <a:lnTo>
                  <a:pt x="137325" y="985837"/>
                </a:lnTo>
                <a:cubicBezTo>
                  <a:pt x="135420" y="984885"/>
                  <a:pt x="133515" y="983932"/>
                  <a:pt x="131610" y="983932"/>
                </a:cubicBezTo>
                <a:cubicBezTo>
                  <a:pt x="126847" y="996315"/>
                  <a:pt x="122085" y="1010602"/>
                  <a:pt x="117322" y="1024890"/>
                </a:cubicBezTo>
                <a:cubicBezTo>
                  <a:pt x="117322" y="1031557"/>
                  <a:pt x="117322" y="1039177"/>
                  <a:pt x="118275" y="1047750"/>
                </a:cubicBezTo>
                <a:cubicBezTo>
                  <a:pt x="115417" y="1062990"/>
                  <a:pt x="113512" y="1076325"/>
                  <a:pt x="111607" y="1091565"/>
                </a:cubicBezTo>
                <a:cubicBezTo>
                  <a:pt x="111607" y="1093470"/>
                  <a:pt x="110655" y="1096327"/>
                  <a:pt x="110655" y="1099185"/>
                </a:cubicBezTo>
                <a:cubicBezTo>
                  <a:pt x="106845" y="1102995"/>
                  <a:pt x="104940" y="1106805"/>
                  <a:pt x="101130" y="1110615"/>
                </a:cubicBezTo>
                <a:cubicBezTo>
                  <a:pt x="102082" y="1102995"/>
                  <a:pt x="103035" y="1096327"/>
                  <a:pt x="103987" y="1088707"/>
                </a:cubicBezTo>
                <a:lnTo>
                  <a:pt x="107797" y="1066800"/>
                </a:lnTo>
                <a:cubicBezTo>
                  <a:pt x="110655" y="1052512"/>
                  <a:pt x="112560" y="1038225"/>
                  <a:pt x="115417" y="1023937"/>
                </a:cubicBezTo>
                <a:cubicBezTo>
                  <a:pt x="121132" y="1004887"/>
                  <a:pt x="126847" y="985837"/>
                  <a:pt x="131610" y="966787"/>
                </a:cubicBezTo>
                <a:cubicBezTo>
                  <a:pt x="132562" y="942022"/>
                  <a:pt x="146850" y="912495"/>
                  <a:pt x="156375" y="882967"/>
                </a:cubicBezTo>
                <a:cubicBezTo>
                  <a:pt x="160185" y="869632"/>
                  <a:pt x="163042" y="856297"/>
                  <a:pt x="167805" y="842962"/>
                </a:cubicBezTo>
                <a:cubicBezTo>
                  <a:pt x="171615" y="829627"/>
                  <a:pt x="176377" y="817245"/>
                  <a:pt x="180187" y="803910"/>
                </a:cubicBezTo>
                <a:cubicBezTo>
                  <a:pt x="210667" y="757237"/>
                  <a:pt x="230670" y="692467"/>
                  <a:pt x="267817" y="643890"/>
                </a:cubicBezTo>
                <a:cubicBezTo>
                  <a:pt x="269722" y="637222"/>
                  <a:pt x="271627" y="633412"/>
                  <a:pt x="276390" y="613410"/>
                </a:cubicBezTo>
                <a:close/>
                <a:moveTo>
                  <a:pt x="293536" y="518160"/>
                </a:moveTo>
                <a:lnTo>
                  <a:pt x="293535" y="518160"/>
                </a:lnTo>
                <a:lnTo>
                  <a:pt x="298297" y="521970"/>
                </a:lnTo>
                <a:lnTo>
                  <a:pt x="298297" y="521969"/>
                </a:lnTo>
                <a:close/>
                <a:moveTo>
                  <a:pt x="465169" y="382550"/>
                </a:moveTo>
                <a:lnTo>
                  <a:pt x="464986" y="382696"/>
                </a:lnTo>
                <a:lnTo>
                  <a:pt x="464430" y="383325"/>
                </a:lnTo>
                <a:lnTo>
                  <a:pt x="456651" y="391477"/>
                </a:lnTo>
                <a:lnTo>
                  <a:pt x="454684" y="394338"/>
                </a:lnTo>
                <a:lnTo>
                  <a:pt x="453399" y="395790"/>
                </a:lnTo>
                <a:cubicBezTo>
                  <a:pt x="451546" y="398815"/>
                  <a:pt x="450698" y="401003"/>
                  <a:pt x="447840" y="403860"/>
                </a:cubicBezTo>
                <a:cubicBezTo>
                  <a:pt x="428790" y="425767"/>
                  <a:pt x="408788" y="447675"/>
                  <a:pt x="389738" y="472440"/>
                </a:cubicBezTo>
                <a:cubicBezTo>
                  <a:pt x="384023" y="479107"/>
                  <a:pt x="378308" y="484822"/>
                  <a:pt x="373545" y="491490"/>
                </a:cubicBezTo>
                <a:cubicBezTo>
                  <a:pt x="367830" y="498157"/>
                  <a:pt x="363068" y="504825"/>
                  <a:pt x="357353" y="511492"/>
                </a:cubicBezTo>
                <a:lnTo>
                  <a:pt x="285752" y="590631"/>
                </a:lnTo>
                <a:lnTo>
                  <a:pt x="358305" y="510540"/>
                </a:lnTo>
                <a:cubicBezTo>
                  <a:pt x="364020" y="503872"/>
                  <a:pt x="368782" y="497205"/>
                  <a:pt x="374497" y="490537"/>
                </a:cubicBezTo>
                <a:cubicBezTo>
                  <a:pt x="380212" y="483870"/>
                  <a:pt x="385927" y="478155"/>
                  <a:pt x="390690" y="471487"/>
                </a:cubicBezTo>
                <a:cubicBezTo>
                  <a:pt x="409740" y="446722"/>
                  <a:pt x="429742" y="425767"/>
                  <a:pt x="448792" y="402907"/>
                </a:cubicBezTo>
                <a:lnTo>
                  <a:pt x="454684" y="394338"/>
                </a:lnTo>
                <a:lnTo>
                  <a:pt x="464430" y="383325"/>
                </a:lnTo>
                <a:close/>
                <a:moveTo>
                  <a:pt x="489348" y="316869"/>
                </a:moveTo>
                <a:cubicBezTo>
                  <a:pt x="487763" y="316669"/>
                  <a:pt x="484470" y="318176"/>
                  <a:pt x="481127" y="319733"/>
                </a:cubicBezTo>
                <a:lnTo>
                  <a:pt x="475013" y="322003"/>
                </a:lnTo>
                <a:lnTo>
                  <a:pt x="473558" y="323849"/>
                </a:lnTo>
                <a:cubicBezTo>
                  <a:pt x="469748" y="326707"/>
                  <a:pt x="465938" y="329564"/>
                  <a:pt x="463080" y="333374"/>
                </a:cubicBezTo>
                <a:cubicBezTo>
                  <a:pt x="453555" y="339089"/>
                  <a:pt x="445935" y="343852"/>
                  <a:pt x="436410" y="350519"/>
                </a:cubicBezTo>
                <a:lnTo>
                  <a:pt x="418313" y="370522"/>
                </a:lnTo>
                <a:lnTo>
                  <a:pt x="401168" y="390524"/>
                </a:lnTo>
                <a:cubicBezTo>
                  <a:pt x="397358" y="393382"/>
                  <a:pt x="394500" y="396239"/>
                  <a:pt x="389738" y="401002"/>
                </a:cubicBezTo>
                <a:lnTo>
                  <a:pt x="389350" y="400516"/>
                </a:lnTo>
                <a:lnTo>
                  <a:pt x="378546" y="413504"/>
                </a:lnTo>
                <a:cubicBezTo>
                  <a:pt x="374736" y="418862"/>
                  <a:pt x="369735" y="425768"/>
                  <a:pt x="360210" y="436245"/>
                </a:cubicBezTo>
                <a:lnTo>
                  <a:pt x="330683" y="468630"/>
                </a:lnTo>
                <a:lnTo>
                  <a:pt x="335445" y="474344"/>
                </a:lnTo>
                <a:lnTo>
                  <a:pt x="335536" y="474264"/>
                </a:lnTo>
                <a:lnTo>
                  <a:pt x="331635" y="469582"/>
                </a:lnTo>
                <a:cubicBezTo>
                  <a:pt x="341160" y="459105"/>
                  <a:pt x="352590" y="447675"/>
                  <a:pt x="361162" y="437197"/>
                </a:cubicBezTo>
                <a:cubicBezTo>
                  <a:pt x="380212" y="416242"/>
                  <a:pt x="381165" y="409575"/>
                  <a:pt x="390690" y="401002"/>
                </a:cubicBezTo>
                <a:cubicBezTo>
                  <a:pt x="395452" y="396240"/>
                  <a:pt x="399262" y="393382"/>
                  <a:pt x="402120" y="390525"/>
                </a:cubicBezTo>
                <a:lnTo>
                  <a:pt x="419265" y="370522"/>
                </a:lnTo>
                <a:lnTo>
                  <a:pt x="437362" y="350520"/>
                </a:lnTo>
                <a:cubicBezTo>
                  <a:pt x="446887" y="344805"/>
                  <a:pt x="454507" y="340042"/>
                  <a:pt x="464032" y="333375"/>
                </a:cubicBezTo>
                <a:cubicBezTo>
                  <a:pt x="467842" y="330517"/>
                  <a:pt x="471652" y="326707"/>
                  <a:pt x="474510" y="323850"/>
                </a:cubicBezTo>
                <a:cubicBezTo>
                  <a:pt x="476415" y="324326"/>
                  <a:pt x="481654" y="321469"/>
                  <a:pt x="485940" y="319564"/>
                </a:cubicBezTo>
                <a:lnTo>
                  <a:pt x="489548" y="318444"/>
                </a:lnTo>
                <a:close/>
                <a:moveTo>
                  <a:pt x="1868970" y="144780"/>
                </a:moveTo>
                <a:cubicBezTo>
                  <a:pt x="1890877" y="153352"/>
                  <a:pt x="1906117" y="160020"/>
                  <a:pt x="1917547" y="166687"/>
                </a:cubicBezTo>
                <a:cubicBezTo>
                  <a:pt x="1928977" y="172402"/>
                  <a:pt x="1935645" y="178117"/>
                  <a:pt x="1938502" y="183832"/>
                </a:cubicBezTo>
                <a:cubicBezTo>
                  <a:pt x="1920405" y="174307"/>
                  <a:pt x="1904212" y="167640"/>
                  <a:pt x="1891830" y="160972"/>
                </a:cubicBezTo>
                <a:cubicBezTo>
                  <a:pt x="1879447" y="154305"/>
                  <a:pt x="1871827" y="148590"/>
                  <a:pt x="1868970" y="144780"/>
                </a:cubicBezTo>
                <a:close/>
                <a:moveTo>
                  <a:pt x="1710855" y="75247"/>
                </a:moveTo>
                <a:cubicBezTo>
                  <a:pt x="1719427" y="75247"/>
                  <a:pt x="1733715" y="78104"/>
                  <a:pt x="1748955" y="83819"/>
                </a:cubicBezTo>
                <a:cubicBezTo>
                  <a:pt x="1765147" y="90487"/>
                  <a:pt x="1783245" y="100012"/>
                  <a:pt x="1802295" y="110489"/>
                </a:cubicBezTo>
                <a:cubicBezTo>
                  <a:pt x="1750860" y="94297"/>
                  <a:pt x="1716570" y="83819"/>
                  <a:pt x="1710855" y="75247"/>
                </a:cubicBezTo>
                <a:close/>
                <a:moveTo>
                  <a:pt x="1137451" y="68937"/>
                </a:moveTo>
                <a:cubicBezTo>
                  <a:pt x="1133641" y="68580"/>
                  <a:pt x="1127926" y="69056"/>
                  <a:pt x="1117448" y="71437"/>
                </a:cubicBezTo>
                <a:cubicBezTo>
                  <a:pt x="1104113" y="73342"/>
                  <a:pt x="1088873" y="75247"/>
                  <a:pt x="1074585" y="77152"/>
                </a:cubicBezTo>
                <a:cubicBezTo>
                  <a:pt x="1061250" y="80010"/>
                  <a:pt x="1046010" y="83820"/>
                  <a:pt x="1032675" y="86677"/>
                </a:cubicBezTo>
                <a:cubicBezTo>
                  <a:pt x="1026960" y="88582"/>
                  <a:pt x="1021245" y="90487"/>
                  <a:pt x="1014578" y="92392"/>
                </a:cubicBezTo>
                <a:cubicBezTo>
                  <a:pt x="1007910" y="94297"/>
                  <a:pt x="1001243" y="96202"/>
                  <a:pt x="993623" y="98107"/>
                </a:cubicBezTo>
                <a:lnTo>
                  <a:pt x="947769" y="107115"/>
                </a:lnTo>
                <a:lnTo>
                  <a:pt x="939330" y="110490"/>
                </a:lnTo>
                <a:cubicBezTo>
                  <a:pt x="920280" y="117157"/>
                  <a:pt x="900278" y="122872"/>
                  <a:pt x="881228" y="130492"/>
                </a:cubicBezTo>
                <a:cubicBezTo>
                  <a:pt x="862178" y="138112"/>
                  <a:pt x="843128" y="144780"/>
                  <a:pt x="824078" y="153352"/>
                </a:cubicBezTo>
                <a:cubicBezTo>
                  <a:pt x="809790" y="160020"/>
                  <a:pt x="796455" y="165735"/>
                  <a:pt x="784073" y="171450"/>
                </a:cubicBezTo>
                <a:cubicBezTo>
                  <a:pt x="775500" y="173355"/>
                  <a:pt x="765975" y="178117"/>
                  <a:pt x="757403" y="181927"/>
                </a:cubicBezTo>
                <a:cubicBezTo>
                  <a:pt x="734543" y="190500"/>
                  <a:pt x="713588" y="201930"/>
                  <a:pt x="691680" y="212407"/>
                </a:cubicBezTo>
                <a:cubicBezTo>
                  <a:pt x="681203" y="218122"/>
                  <a:pt x="670725" y="225742"/>
                  <a:pt x="660248" y="232410"/>
                </a:cubicBezTo>
                <a:cubicBezTo>
                  <a:pt x="649770" y="239077"/>
                  <a:pt x="639293" y="245745"/>
                  <a:pt x="629768" y="252412"/>
                </a:cubicBezTo>
                <a:cubicBezTo>
                  <a:pt x="618338" y="263842"/>
                  <a:pt x="597383" y="280035"/>
                  <a:pt x="581190" y="288607"/>
                </a:cubicBezTo>
                <a:cubicBezTo>
                  <a:pt x="565950" y="300037"/>
                  <a:pt x="550710" y="312420"/>
                  <a:pt x="535470" y="324802"/>
                </a:cubicBezTo>
                <a:lnTo>
                  <a:pt x="491713" y="362974"/>
                </a:lnTo>
                <a:lnTo>
                  <a:pt x="495465" y="367665"/>
                </a:lnTo>
                <a:cubicBezTo>
                  <a:pt x="497370" y="366713"/>
                  <a:pt x="500764" y="364272"/>
                  <a:pt x="504752" y="361295"/>
                </a:cubicBezTo>
                <a:lnTo>
                  <a:pt x="512657" y="355403"/>
                </a:lnTo>
                <a:lnTo>
                  <a:pt x="541185" y="330517"/>
                </a:lnTo>
                <a:cubicBezTo>
                  <a:pt x="556425" y="318134"/>
                  <a:pt x="571665" y="306704"/>
                  <a:pt x="586905" y="294322"/>
                </a:cubicBezTo>
                <a:cubicBezTo>
                  <a:pt x="603097" y="285749"/>
                  <a:pt x="623100" y="269557"/>
                  <a:pt x="635482" y="258127"/>
                </a:cubicBezTo>
                <a:cubicBezTo>
                  <a:pt x="645960" y="251459"/>
                  <a:pt x="655485" y="244792"/>
                  <a:pt x="665962" y="238124"/>
                </a:cubicBezTo>
                <a:cubicBezTo>
                  <a:pt x="676440" y="231457"/>
                  <a:pt x="685965" y="224789"/>
                  <a:pt x="697395" y="218122"/>
                </a:cubicBezTo>
                <a:cubicBezTo>
                  <a:pt x="719302" y="207644"/>
                  <a:pt x="741210" y="196214"/>
                  <a:pt x="763117" y="187642"/>
                </a:cubicBezTo>
                <a:cubicBezTo>
                  <a:pt x="771690" y="183832"/>
                  <a:pt x="781215" y="179069"/>
                  <a:pt x="788835" y="174307"/>
                </a:cubicBezTo>
                <a:cubicBezTo>
                  <a:pt x="801217" y="168592"/>
                  <a:pt x="815505" y="162877"/>
                  <a:pt x="828840" y="156209"/>
                </a:cubicBezTo>
                <a:cubicBezTo>
                  <a:pt x="847890" y="147637"/>
                  <a:pt x="866940" y="140969"/>
                  <a:pt x="885990" y="133349"/>
                </a:cubicBezTo>
                <a:cubicBezTo>
                  <a:pt x="905040" y="125729"/>
                  <a:pt x="925042" y="120014"/>
                  <a:pt x="944092" y="113347"/>
                </a:cubicBezTo>
                <a:lnTo>
                  <a:pt x="968499" y="108553"/>
                </a:lnTo>
                <a:lnTo>
                  <a:pt x="980289" y="104524"/>
                </a:lnTo>
                <a:lnTo>
                  <a:pt x="1140765" y="69904"/>
                </a:lnTo>
                <a:close/>
                <a:moveTo>
                  <a:pt x="1478088" y="48458"/>
                </a:moveTo>
                <a:cubicBezTo>
                  <a:pt x="1484636" y="48815"/>
                  <a:pt x="1491780" y="49530"/>
                  <a:pt x="1498447" y="50482"/>
                </a:cubicBezTo>
                <a:cubicBezTo>
                  <a:pt x="1511782" y="52387"/>
                  <a:pt x="1523212" y="56197"/>
                  <a:pt x="1526070" y="60007"/>
                </a:cubicBezTo>
                <a:cubicBezTo>
                  <a:pt x="1520355" y="59055"/>
                  <a:pt x="1514640" y="58102"/>
                  <a:pt x="1505115" y="57150"/>
                </a:cubicBezTo>
                <a:cubicBezTo>
                  <a:pt x="1495590" y="56197"/>
                  <a:pt x="1482255" y="53340"/>
                  <a:pt x="1461300" y="48577"/>
                </a:cubicBezTo>
                <a:cubicBezTo>
                  <a:pt x="1465586" y="48101"/>
                  <a:pt x="1471539" y="48101"/>
                  <a:pt x="1478088" y="48458"/>
                </a:cubicBezTo>
                <a:close/>
                <a:moveTo>
                  <a:pt x="1588935" y="40957"/>
                </a:moveTo>
                <a:cubicBezTo>
                  <a:pt x="1602270" y="41909"/>
                  <a:pt x="1614652" y="42862"/>
                  <a:pt x="1627987" y="43814"/>
                </a:cubicBezTo>
                <a:cubicBezTo>
                  <a:pt x="1644180" y="48577"/>
                  <a:pt x="1659420" y="56197"/>
                  <a:pt x="1675612" y="62864"/>
                </a:cubicBezTo>
                <a:cubicBezTo>
                  <a:pt x="1652752" y="60007"/>
                  <a:pt x="1631797" y="55244"/>
                  <a:pt x="1616557" y="52387"/>
                </a:cubicBezTo>
                <a:cubicBezTo>
                  <a:pt x="1601317" y="48577"/>
                  <a:pt x="1590840" y="44767"/>
                  <a:pt x="1588935" y="40957"/>
                </a:cubicBezTo>
                <a:close/>
                <a:moveTo>
                  <a:pt x="1270324" y="40719"/>
                </a:moveTo>
                <a:cubicBezTo>
                  <a:pt x="1233653" y="40957"/>
                  <a:pt x="1196981" y="42862"/>
                  <a:pt x="1160310" y="46672"/>
                </a:cubicBezTo>
                <a:cubicBezTo>
                  <a:pt x="1135545" y="47624"/>
                  <a:pt x="1109827" y="52387"/>
                  <a:pt x="1084110" y="57149"/>
                </a:cubicBezTo>
                <a:cubicBezTo>
                  <a:pt x="1071727" y="59054"/>
                  <a:pt x="1059345" y="62864"/>
                  <a:pt x="1047915" y="66674"/>
                </a:cubicBezTo>
                <a:cubicBezTo>
                  <a:pt x="1036485" y="70484"/>
                  <a:pt x="1026007" y="74294"/>
                  <a:pt x="1016482" y="78104"/>
                </a:cubicBezTo>
                <a:cubicBezTo>
                  <a:pt x="1001242" y="80009"/>
                  <a:pt x="987907" y="81914"/>
                  <a:pt x="972667" y="83819"/>
                </a:cubicBezTo>
                <a:cubicBezTo>
                  <a:pt x="914565" y="101917"/>
                  <a:pt x="859320" y="123824"/>
                  <a:pt x="806932" y="147637"/>
                </a:cubicBezTo>
                <a:cubicBezTo>
                  <a:pt x="786930" y="155257"/>
                  <a:pt x="765975" y="165734"/>
                  <a:pt x="746925" y="174307"/>
                </a:cubicBezTo>
                <a:cubicBezTo>
                  <a:pt x="741210" y="176212"/>
                  <a:pt x="734542" y="179069"/>
                  <a:pt x="728827" y="180974"/>
                </a:cubicBezTo>
                <a:cubicBezTo>
                  <a:pt x="723112" y="183832"/>
                  <a:pt x="717397" y="186689"/>
                  <a:pt x="712635" y="189547"/>
                </a:cubicBezTo>
                <a:cubicBezTo>
                  <a:pt x="702157" y="195262"/>
                  <a:pt x="691680" y="200977"/>
                  <a:pt x="682155" y="205739"/>
                </a:cubicBezTo>
                <a:cubicBezTo>
                  <a:pt x="663105" y="216217"/>
                  <a:pt x="647865" y="225742"/>
                  <a:pt x="634530" y="230504"/>
                </a:cubicBezTo>
                <a:cubicBezTo>
                  <a:pt x="619290" y="239077"/>
                  <a:pt x="610717" y="248602"/>
                  <a:pt x="598335" y="259079"/>
                </a:cubicBezTo>
                <a:cubicBezTo>
                  <a:pt x="555472" y="283844"/>
                  <a:pt x="517372" y="318134"/>
                  <a:pt x="493560" y="340994"/>
                </a:cubicBezTo>
                <a:lnTo>
                  <a:pt x="471664" y="360034"/>
                </a:lnTo>
                <a:lnTo>
                  <a:pt x="450243" y="379593"/>
                </a:lnTo>
                <a:lnTo>
                  <a:pt x="450697" y="380047"/>
                </a:lnTo>
                <a:cubicBezTo>
                  <a:pt x="388785" y="439102"/>
                  <a:pt x="334492" y="503872"/>
                  <a:pt x="285915" y="573404"/>
                </a:cubicBezTo>
                <a:cubicBezTo>
                  <a:pt x="271627" y="593407"/>
                  <a:pt x="260197" y="607694"/>
                  <a:pt x="252577" y="619124"/>
                </a:cubicBezTo>
                <a:cubicBezTo>
                  <a:pt x="244957" y="630554"/>
                  <a:pt x="240195" y="639127"/>
                  <a:pt x="237337" y="646747"/>
                </a:cubicBezTo>
                <a:cubicBezTo>
                  <a:pt x="232575" y="655319"/>
                  <a:pt x="226860" y="663892"/>
                  <a:pt x="222097" y="672464"/>
                </a:cubicBezTo>
                <a:cubicBezTo>
                  <a:pt x="212572" y="690562"/>
                  <a:pt x="203047" y="708659"/>
                  <a:pt x="193522" y="725804"/>
                </a:cubicBezTo>
                <a:lnTo>
                  <a:pt x="162439" y="774785"/>
                </a:lnTo>
                <a:lnTo>
                  <a:pt x="162090" y="776287"/>
                </a:lnTo>
                <a:cubicBezTo>
                  <a:pt x="158280" y="784860"/>
                  <a:pt x="155422" y="795337"/>
                  <a:pt x="151612" y="804862"/>
                </a:cubicBezTo>
                <a:cubicBezTo>
                  <a:pt x="148755" y="810577"/>
                  <a:pt x="146850" y="814387"/>
                  <a:pt x="143992" y="818197"/>
                </a:cubicBezTo>
                <a:lnTo>
                  <a:pt x="142087" y="820102"/>
                </a:lnTo>
                <a:lnTo>
                  <a:pt x="133634" y="848201"/>
                </a:lnTo>
                <a:cubicBezTo>
                  <a:pt x="132087" y="855345"/>
                  <a:pt x="131610" y="860584"/>
                  <a:pt x="131610" y="864870"/>
                </a:cubicBezTo>
                <a:cubicBezTo>
                  <a:pt x="131610" y="873442"/>
                  <a:pt x="132562" y="879157"/>
                  <a:pt x="129705" y="888682"/>
                </a:cubicBezTo>
                <a:cubicBezTo>
                  <a:pt x="124942" y="902017"/>
                  <a:pt x="121132" y="914400"/>
                  <a:pt x="116370" y="927735"/>
                </a:cubicBezTo>
                <a:cubicBezTo>
                  <a:pt x="112560" y="941070"/>
                  <a:pt x="107797" y="953452"/>
                  <a:pt x="103987" y="966787"/>
                </a:cubicBezTo>
                <a:cubicBezTo>
                  <a:pt x="99225" y="986790"/>
                  <a:pt x="95415" y="1004887"/>
                  <a:pt x="90652" y="1023937"/>
                </a:cubicBezTo>
                <a:cubicBezTo>
                  <a:pt x="87795" y="1042035"/>
                  <a:pt x="85890" y="1059180"/>
                  <a:pt x="83032" y="1076325"/>
                </a:cubicBezTo>
                <a:cubicBezTo>
                  <a:pt x="80175" y="1093470"/>
                  <a:pt x="79222" y="1111567"/>
                  <a:pt x="78270" y="1128712"/>
                </a:cubicBezTo>
                <a:cubicBezTo>
                  <a:pt x="81127" y="1115377"/>
                  <a:pt x="83032" y="1102995"/>
                  <a:pt x="84937" y="1092517"/>
                </a:cubicBezTo>
                <a:lnTo>
                  <a:pt x="85555" y="1089530"/>
                </a:lnTo>
                <a:lnTo>
                  <a:pt x="86842" y="1075372"/>
                </a:lnTo>
                <a:cubicBezTo>
                  <a:pt x="89700" y="1058227"/>
                  <a:pt x="91605" y="1040130"/>
                  <a:pt x="94462" y="1022985"/>
                </a:cubicBezTo>
                <a:lnTo>
                  <a:pt x="96848" y="1023781"/>
                </a:lnTo>
                <a:lnTo>
                  <a:pt x="97055" y="1022896"/>
                </a:lnTo>
                <a:lnTo>
                  <a:pt x="94463" y="1022032"/>
                </a:lnTo>
                <a:cubicBezTo>
                  <a:pt x="99225" y="1002029"/>
                  <a:pt x="103035" y="983932"/>
                  <a:pt x="107798" y="964882"/>
                </a:cubicBezTo>
                <a:cubicBezTo>
                  <a:pt x="111608" y="951547"/>
                  <a:pt x="115418" y="938212"/>
                  <a:pt x="120180" y="925829"/>
                </a:cubicBezTo>
                <a:lnTo>
                  <a:pt x="133454" y="886956"/>
                </a:lnTo>
                <a:lnTo>
                  <a:pt x="132563" y="886777"/>
                </a:lnTo>
                <a:cubicBezTo>
                  <a:pt x="135420" y="877252"/>
                  <a:pt x="134468" y="871537"/>
                  <a:pt x="134468" y="862965"/>
                </a:cubicBezTo>
                <a:cubicBezTo>
                  <a:pt x="134468" y="854392"/>
                  <a:pt x="135420" y="842010"/>
                  <a:pt x="144945" y="818197"/>
                </a:cubicBezTo>
                <a:cubicBezTo>
                  <a:pt x="146850" y="814387"/>
                  <a:pt x="148755" y="809625"/>
                  <a:pt x="152565" y="804862"/>
                </a:cubicBezTo>
                <a:lnTo>
                  <a:pt x="152821" y="804166"/>
                </a:lnTo>
                <a:lnTo>
                  <a:pt x="163043" y="776287"/>
                </a:lnTo>
                <a:cubicBezTo>
                  <a:pt x="173520" y="759142"/>
                  <a:pt x="183045" y="742950"/>
                  <a:pt x="194475" y="726757"/>
                </a:cubicBezTo>
                <a:cubicBezTo>
                  <a:pt x="204000" y="708660"/>
                  <a:pt x="212573" y="690562"/>
                  <a:pt x="223050" y="673417"/>
                </a:cubicBezTo>
                <a:cubicBezTo>
                  <a:pt x="227813" y="665797"/>
                  <a:pt x="233528" y="656272"/>
                  <a:pt x="238290" y="647700"/>
                </a:cubicBezTo>
                <a:cubicBezTo>
                  <a:pt x="241148" y="640080"/>
                  <a:pt x="245910" y="631507"/>
                  <a:pt x="253530" y="620077"/>
                </a:cubicBezTo>
                <a:cubicBezTo>
                  <a:pt x="261150" y="608647"/>
                  <a:pt x="272580" y="594360"/>
                  <a:pt x="286868" y="574357"/>
                </a:cubicBezTo>
                <a:cubicBezTo>
                  <a:pt x="335445" y="503872"/>
                  <a:pt x="389738" y="440055"/>
                  <a:pt x="451650" y="381000"/>
                </a:cubicBezTo>
                <a:cubicBezTo>
                  <a:pt x="466890" y="367665"/>
                  <a:pt x="479273" y="354330"/>
                  <a:pt x="495465" y="340995"/>
                </a:cubicBezTo>
                <a:cubicBezTo>
                  <a:pt x="519278" y="318135"/>
                  <a:pt x="557378" y="283845"/>
                  <a:pt x="600240" y="259080"/>
                </a:cubicBezTo>
                <a:cubicBezTo>
                  <a:pt x="612623" y="249555"/>
                  <a:pt x="621195" y="239077"/>
                  <a:pt x="636435" y="230505"/>
                </a:cubicBezTo>
                <a:cubicBezTo>
                  <a:pt x="649770" y="225742"/>
                  <a:pt x="665010" y="216217"/>
                  <a:pt x="684060" y="205740"/>
                </a:cubicBezTo>
                <a:cubicBezTo>
                  <a:pt x="693585" y="200977"/>
                  <a:pt x="704063" y="195262"/>
                  <a:pt x="714540" y="189547"/>
                </a:cubicBezTo>
                <a:cubicBezTo>
                  <a:pt x="720255" y="186690"/>
                  <a:pt x="725018" y="183832"/>
                  <a:pt x="730733" y="180975"/>
                </a:cubicBezTo>
                <a:cubicBezTo>
                  <a:pt x="736448" y="178117"/>
                  <a:pt x="742163" y="176212"/>
                  <a:pt x="748830" y="174307"/>
                </a:cubicBezTo>
                <a:cubicBezTo>
                  <a:pt x="767880" y="164782"/>
                  <a:pt x="788835" y="155257"/>
                  <a:pt x="808838" y="147637"/>
                </a:cubicBezTo>
                <a:cubicBezTo>
                  <a:pt x="860273" y="123825"/>
                  <a:pt x="916470" y="101917"/>
                  <a:pt x="974573" y="83820"/>
                </a:cubicBezTo>
                <a:cubicBezTo>
                  <a:pt x="989813" y="81915"/>
                  <a:pt x="1003148" y="80010"/>
                  <a:pt x="1018388" y="78105"/>
                </a:cubicBezTo>
                <a:cubicBezTo>
                  <a:pt x="1027913" y="74295"/>
                  <a:pt x="1038390" y="70485"/>
                  <a:pt x="1049820" y="66675"/>
                </a:cubicBezTo>
                <a:cubicBezTo>
                  <a:pt x="1061250" y="62865"/>
                  <a:pt x="1073633" y="59055"/>
                  <a:pt x="1086015" y="57150"/>
                </a:cubicBezTo>
                <a:cubicBezTo>
                  <a:pt x="1111733" y="52387"/>
                  <a:pt x="1138403" y="47625"/>
                  <a:pt x="1162215" y="46672"/>
                </a:cubicBezTo>
                <a:cubicBezTo>
                  <a:pt x="1198887" y="43338"/>
                  <a:pt x="1235558" y="41433"/>
                  <a:pt x="1272229" y="41076"/>
                </a:cubicBezTo>
                <a:lnTo>
                  <a:pt x="1360655" y="44043"/>
                </a:lnTo>
                <a:close/>
                <a:moveTo>
                  <a:pt x="1404150" y="0"/>
                </a:moveTo>
                <a:cubicBezTo>
                  <a:pt x="1418437" y="952"/>
                  <a:pt x="1434630" y="1905"/>
                  <a:pt x="1448917" y="2857"/>
                </a:cubicBezTo>
                <a:cubicBezTo>
                  <a:pt x="1465110" y="3810"/>
                  <a:pt x="1480350" y="5715"/>
                  <a:pt x="1494637" y="7620"/>
                </a:cubicBezTo>
                <a:cubicBezTo>
                  <a:pt x="1509877" y="8572"/>
                  <a:pt x="1518450" y="11430"/>
                  <a:pt x="1525117" y="15240"/>
                </a:cubicBezTo>
                <a:cubicBezTo>
                  <a:pt x="1531785" y="19050"/>
                  <a:pt x="1536547" y="22860"/>
                  <a:pt x="1545120" y="24765"/>
                </a:cubicBezTo>
                <a:cubicBezTo>
                  <a:pt x="1558455" y="24765"/>
                  <a:pt x="1552740" y="17145"/>
                  <a:pt x="1569885" y="20002"/>
                </a:cubicBezTo>
                <a:cubicBezTo>
                  <a:pt x="1582267" y="21907"/>
                  <a:pt x="1594650" y="25717"/>
                  <a:pt x="1607032" y="28575"/>
                </a:cubicBezTo>
                <a:cubicBezTo>
                  <a:pt x="1614652" y="30480"/>
                  <a:pt x="1622272" y="33337"/>
                  <a:pt x="1629892" y="35242"/>
                </a:cubicBezTo>
                <a:cubicBezTo>
                  <a:pt x="1629892" y="35242"/>
                  <a:pt x="1629892" y="36195"/>
                  <a:pt x="1628940" y="36195"/>
                </a:cubicBezTo>
                <a:cubicBezTo>
                  <a:pt x="1629892" y="39052"/>
                  <a:pt x="1628940" y="40957"/>
                  <a:pt x="1627987" y="42862"/>
                </a:cubicBezTo>
                <a:cubicBezTo>
                  <a:pt x="1614652" y="41910"/>
                  <a:pt x="1602270" y="40957"/>
                  <a:pt x="1588935" y="40005"/>
                </a:cubicBezTo>
                <a:cubicBezTo>
                  <a:pt x="1584172" y="39052"/>
                  <a:pt x="1580362" y="38100"/>
                  <a:pt x="1575600" y="36195"/>
                </a:cubicBezTo>
                <a:cubicBezTo>
                  <a:pt x="1570837" y="35242"/>
                  <a:pt x="1567027" y="34290"/>
                  <a:pt x="1562265" y="33337"/>
                </a:cubicBezTo>
                <a:cubicBezTo>
                  <a:pt x="1553692" y="31432"/>
                  <a:pt x="1545120" y="29527"/>
                  <a:pt x="1536547" y="27622"/>
                </a:cubicBezTo>
                <a:cubicBezTo>
                  <a:pt x="1527975" y="25717"/>
                  <a:pt x="1519402" y="23812"/>
                  <a:pt x="1510830" y="21907"/>
                </a:cubicBezTo>
                <a:cubicBezTo>
                  <a:pt x="1502257" y="20955"/>
                  <a:pt x="1493685" y="19050"/>
                  <a:pt x="1484160" y="18097"/>
                </a:cubicBezTo>
                <a:lnTo>
                  <a:pt x="1454633" y="18097"/>
                </a:lnTo>
                <a:cubicBezTo>
                  <a:pt x="1446060" y="18097"/>
                  <a:pt x="1437488" y="18097"/>
                  <a:pt x="1430820" y="18097"/>
                </a:cubicBezTo>
                <a:cubicBezTo>
                  <a:pt x="1416533" y="18097"/>
                  <a:pt x="1405103" y="18097"/>
                  <a:pt x="1393673" y="18097"/>
                </a:cubicBezTo>
                <a:lnTo>
                  <a:pt x="1391928" y="17540"/>
                </a:lnTo>
                <a:lnTo>
                  <a:pt x="1375575" y="25717"/>
                </a:lnTo>
                <a:cubicBezTo>
                  <a:pt x="1367002" y="28574"/>
                  <a:pt x="1391767" y="30479"/>
                  <a:pt x="1381290" y="35242"/>
                </a:cubicBezTo>
                <a:cubicBezTo>
                  <a:pt x="1401292" y="39052"/>
                  <a:pt x="1421295" y="42862"/>
                  <a:pt x="1438440" y="46672"/>
                </a:cubicBezTo>
                <a:lnTo>
                  <a:pt x="1413008" y="47116"/>
                </a:lnTo>
                <a:lnTo>
                  <a:pt x="1413437" y="47149"/>
                </a:lnTo>
                <a:cubicBezTo>
                  <a:pt x="1423677" y="47863"/>
                  <a:pt x="1433202" y="48101"/>
                  <a:pt x="1440345" y="46672"/>
                </a:cubicBezTo>
                <a:cubicBezTo>
                  <a:pt x="1447965" y="47625"/>
                  <a:pt x="1455585" y="48577"/>
                  <a:pt x="1463205" y="49530"/>
                </a:cubicBezTo>
                <a:cubicBezTo>
                  <a:pt x="1484160" y="54292"/>
                  <a:pt x="1497495" y="56197"/>
                  <a:pt x="1507020" y="58102"/>
                </a:cubicBezTo>
                <a:cubicBezTo>
                  <a:pt x="1516545" y="60007"/>
                  <a:pt x="1522260" y="60007"/>
                  <a:pt x="1527975" y="60960"/>
                </a:cubicBezTo>
                <a:cubicBezTo>
                  <a:pt x="1539405" y="63817"/>
                  <a:pt x="1551788" y="66675"/>
                  <a:pt x="1563218" y="68580"/>
                </a:cubicBezTo>
                <a:cubicBezTo>
                  <a:pt x="1575600" y="70485"/>
                  <a:pt x="1587030" y="74295"/>
                  <a:pt x="1599413" y="76200"/>
                </a:cubicBezTo>
                <a:cubicBezTo>
                  <a:pt x="1610843" y="79057"/>
                  <a:pt x="1623225" y="81915"/>
                  <a:pt x="1634655" y="84772"/>
                </a:cubicBezTo>
                <a:lnTo>
                  <a:pt x="1669898" y="95250"/>
                </a:lnTo>
                <a:lnTo>
                  <a:pt x="1687043" y="100012"/>
                </a:lnTo>
                <a:lnTo>
                  <a:pt x="1704188" y="105727"/>
                </a:lnTo>
                <a:lnTo>
                  <a:pt x="1704409" y="105929"/>
                </a:lnTo>
                <a:lnTo>
                  <a:pt x="1716704" y="108049"/>
                </a:lnTo>
                <a:cubicBezTo>
                  <a:pt x="1727330" y="110549"/>
                  <a:pt x="1739921" y="114716"/>
                  <a:pt x="1746499" y="119121"/>
                </a:cubicBezTo>
                <a:lnTo>
                  <a:pt x="1750661" y="125427"/>
                </a:lnTo>
                <a:lnTo>
                  <a:pt x="1751813" y="125730"/>
                </a:lnTo>
                <a:cubicBezTo>
                  <a:pt x="1760385" y="129540"/>
                  <a:pt x="1769910" y="133350"/>
                  <a:pt x="1778483" y="136207"/>
                </a:cubicBezTo>
                <a:cubicBezTo>
                  <a:pt x="1786103" y="139065"/>
                  <a:pt x="1793723" y="141922"/>
                  <a:pt x="1801343" y="145732"/>
                </a:cubicBezTo>
                <a:cubicBezTo>
                  <a:pt x="1808963" y="149542"/>
                  <a:pt x="1816583" y="152400"/>
                  <a:pt x="1824203" y="156210"/>
                </a:cubicBezTo>
                <a:cubicBezTo>
                  <a:pt x="1828013" y="159067"/>
                  <a:pt x="1833728" y="161925"/>
                  <a:pt x="1841348" y="165735"/>
                </a:cubicBezTo>
                <a:cubicBezTo>
                  <a:pt x="1845158" y="167640"/>
                  <a:pt x="1848968" y="169545"/>
                  <a:pt x="1852778" y="171450"/>
                </a:cubicBezTo>
                <a:cubicBezTo>
                  <a:pt x="1856588" y="173355"/>
                  <a:pt x="1861350" y="175260"/>
                  <a:pt x="1865160" y="178117"/>
                </a:cubicBezTo>
                <a:cubicBezTo>
                  <a:pt x="1882305" y="186690"/>
                  <a:pt x="1899450" y="195262"/>
                  <a:pt x="1907070" y="201930"/>
                </a:cubicBezTo>
                <a:cubicBezTo>
                  <a:pt x="1924215" y="213360"/>
                  <a:pt x="1942313" y="223837"/>
                  <a:pt x="1960410" y="236220"/>
                </a:cubicBezTo>
                <a:cubicBezTo>
                  <a:pt x="1968983" y="241935"/>
                  <a:pt x="1978508" y="248602"/>
                  <a:pt x="1988033" y="255270"/>
                </a:cubicBezTo>
                <a:lnTo>
                  <a:pt x="1988833" y="255841"/>
                </a:lnTo>
                <a:lnTo>
                  <a:pt x="2002949" y="264417"/>
                </a:lnTo>
                <a:cubicBezTo>
                  <a:pt x="2327259" y="483516"/>
                  <a:pt x="2540483" y="854556"/>
                  <a:pt x="2540483" y="1275397"/>
                </a:cubicBezTo>
                <a:lnTo>
                  <a:pt x="2540081" y="1283368"/>
                </a:lnTo>
                <a:lnTo>
                  <a:pt x="2550960" y="1284922"/>
                </a:lnTo>
                <a:cubicBezTo>
                  <a:pt x="2554770" y="1287779"/>
                  <a:pt x="2557627" y="1289684"/>
                  <a:pt x="2561437" y="1292542"/>
                </a:cubicBezTo>
                <a:cubicBezTo>
                  <a:pt x="2562390" y="1303019"/>
                  <a:pt x="2564295" y="1305877"/>
                  <a:pt x="2566200" y="1318259"/>
                </a:cubicBezTo>
                <a:cubicBezTo>
                  <a:pt x="2571915" y="1329689"/>
                  <a:pt x="2578582" y="1339214"/>
                  <a:pt x="2584297" y="1348739"/>
                </a:cubicBezTo>
                <a:lnTo>
                  <a:pt x="2591918" y="1349432"/>
                </a:lnTo>
                <a:lnTo>
                  <a:pt x="2591918" y="1342072"/>
                </a:lnTo>
                <a:lnTo>
                  <a:pt x="2599661" y="1320563"/>
                </a:lnTo>
                <a:lnTo>
                  <a:pt x="2599537" y="1316355"/>
                </a:lnTo>
                <a:cubicBezTo>
                  <a:pt x="2602395" y="1287780"/>
                  <a:pt x="2604300" y="1288732"/>
                  <a:pt x="2607157" y="1290637"/>
                </a:cubicBezTo>
                <a:cubicBezTo>
                  <a:pt x="2610967" y="1289685"/>
                  <a:pt x="2614777" y="1289685"/>
                  <a:pt x="2617635" y="1290637"/>
                </a:cubicBezTo>
                <a:cubicBezTo>
                  <a:pt x="2623350" y="1286827"/>
                  <a:pt x="2628112" y="1282065"/>
                  <a:pt x="2633827" y="1280160"/>
                </a:cubicBezTo>
                <a:cubicBezTo>
                  <a:pt x="2634780" y="1294447"/>
                  <a:pt x="2634780" y="1306830"/>
                  <a:pt x="2635732" y="1322070"/>
                </a:cubicBezTo>
                <a:cubicBezTo>
                  <a:pt x="2633827" y="1328737"/>
                  <a:pt x="2632875" y="1335405"/>
                  <a:pt x="2630970" y="1342072"/>
                </a:cubicBezTo>
                <a:cubicBezTo>
                  <a:pt x="2629065" y="1348740"/>
                  <a:pt x="2627160" y="1355407"/>
                  <a:pt x="2625255" y="1361122"/>
                </a:cubicBezTo>
                <a:cubicBezTo>
                  <a:pt x="2624302" y="1371600"/>
                  <a:pt x="2623350" y="1382077"/>
                  <a:pt x="2622397" y="1392555"/>
                </a:cubicBezTo>
                <a:lnTo>
                  <a:pt x="2621445" y="1408747"/>
                </a:lnTo>
                <a:cubicBezTo>
                  <a:pt x="2620492" y="1414462"/>
                  <a:pt x="2620492" y="1419225"/>
                  <a:pt x="2619540" y="1424940"/>
                </a:cubicBezTo>
                <a:lnTo>
                  <a:pt x="2615479" y="1427648"/>
                </a:lnTo>
                <a:lnTo>
                  <a:pt x="2615730" y="1428749"/>
                </a:lnTo>
                <a:lnTo>
                  <a:pt x="2619621" y="1426155"/>
                </a:lnTo>
                <a:lnTo>
                  <a:pt x="2621445" y="1410652"/>
                </a:lnTo>
                <a:lnTo>
                  <a:pt x="2622397" y="1394460"/>
                </a:lnTo>
                <a:cubicBezTo>
                  <a:pt x="2623350" y="1383982"/>
                  <a:pt x="2624302" y="1373505"/>
                  <a:pt x="2625255" y="1363027"/>
                </a:cubicBezTo>
                <a:cubicBezTo>
                  <a:pt x="2627160" y="1357312"/>
                  <a:pt x="2629065" y="1350645"/>
                  <a:pt x="2630970" y="1343977"/>
                </a:cubicBezTo>
                <a:cubicBezTo>
                  <a:pt x="2632875" y="1337310"/>
                  <a:pt x="2634780" y="1330642"/>
                  <a:pt x="2635732" y="1323975"/>
                </a:cubicBezTo>
                <a:cubicBezTo>
                  <a:pt x="2638590" y="1325880"/>
                  <a:pt x="2640495" y="1327785"/>
                  <a:pt x="2643352" y="1329690"/>
                </a:cubicBezTo>
                <a:cubicBezTo>
                  <a:pt x="2643352" y="1334452"/>
                  <a:pt x="2643352" y="1339215"/>
                  <a:pt x="2642400" y="1343977"/>
                </a:cubicBezTo>
                <a:cubicBezTo>
                  <a:pt x="2641447" y="1348740"/>
                  <a:pt x="2641447" y="1353502"/>
                  <a:pt x="2640495" y="1358265"/>
                </a:cubicBezTo>
                <a:cubicBezTo>
                  <a:pt x="2639542" y="1367790"/>
                  <a:pt x="2638590" y="1376362"/>
                  <a:pt x="2639542" y="1384935"/>
                </a:cubicBezTo>
                <a:cubicBezTo>
                  <a:pt x="2638590" y="1394460"/>
                  <a:pt x="2638590" y="1404937"/>
                  <a:pt x="2637637" y="1416367"/>
                </a:cubicBezTo>
                <a:cubicBezTo>
                  <a:pt x="2635732" y="1426845"/>
                  <a:pt x="2634780" y="1438275"/>
                  <a:pt x="2632875" y="1449705"/>
                </a:cubicBezTo>
                <a:cubicBezTo>
                  <a:pt x="2630970" y="1461135"/>
                  <a:pt x="2630017" y="1472565"/>
                  <a:pt x="2627160" y="1484947"/>
                </a:cubicBezTo>
                <a:cubicBezTo>
                  <a:pt x="2625255" y="1496377"/>
                  <a:pt x="2622397" y="1507807"/>
                  <a:pt x="2620492" y="1519237"/>
                </a:cubicBezTo>
                <a:cubicBezTo>
                  <a:pt x="2613825" y="1544955"/>
                  <a:pt x="2615730" y="1553527"/>
                  <a:pt x="2608110" y="1591627"/>
                </a:cubicBezTo>
                <a:cubicBezTo>
                  <a:pt x="2604300" y="1593532"/>
                  <a:pt x="2600490" y="1595437"/>
                  <a:pt x="2596680" y="1598295"/>
                </a:cubicBezTo>
                <a:cubicBezTo>
                  <a:pt x="2592870" y="1611630"/>
                  <a:pt x="2587155" y="1626870"/>
                  <a:pt x="2582392" y="1640205"/>
                </a:cubicBezTo>
                <a:cubicBezTo>
                  <a:pt x="2575725" y="1662112"/>
                  <a:pt x="2580487" y="1664970"/>
                  <a:pt x="2578582" y="1680210"/>
                </a:cubicBezTo>
                <a:cubicBezTo>
                  <a:pt x="2577630" y="1682115"/>
                  <a:pt x="2576677" y="1684972"/>
                  <a:pt x="2576677" y="1685925"/>
                </a:cubicBezTo>
                <a:cubicBezTo>
                  <a:pt x="2570962" y="1701165"/>
                  <a:pt x="2565247" y="1716405"/>
                  <a:pt x="2560485" y="1729740"/>
                </a:cubicBezTo>
                <a:cubicBezTo>
                  <a:pt x="2558580" y="1731645"/>
                  <a:pt x="2557627" y="1732597"/>
                  <a:pt x="2555722" y="1733550"/>
                </a:cubicBezTo>
                <a:cubicBezTo>
                  <a:pt x="2549055" y="1748790"/>
                  <a:pt x="2542387" y="1764982"/>
                  <a:pt x="2535720" y="1780222"/>
                </a:cubicBezTo>
                <a:cubicBezTo>
                  <a:pt x="2543340" y="1764982"/>
                  <a:pt x="2550007" y="1748790"/>
                  <a:pt x="2556675" y="1733550"/>
                </a:cubicBezTo>
                <a:cubicBezTo>
                  <a:pt x="2558580" y="1731645"/>
                  <a:pt x="2559532" y="1731645"/>
                  <a:pt x="2561437" y="1729740"/>
                </a:cubicBezTo>
                <a:cubicBezTo>
                  <a:pt x="2553817" y="1770697"/>
                  <a:pt x="2541435" y="1796415"/>
                  <a:pt x="2530957" y="1816417"/>
                </a:cubicBezTo>
                <a:cubicBezTo>
                  <a:pt x="2525242" y="1820227"/>
                  <a:pt x="2519527" y="1823085"/>
                  <a:pt x="2514765" y="1824990"/>
                </a:cubicBezTo>
                <a:lnTo>
                  <a:pt x="2511407" y="1831707"/>
                </a:lnTo>
                <a:lnTo>
                  <a:pt x="2511908" y="1832609"/>
                </a:lnTo>
                <a:cubicBezTo>
                  <a:pt x="2512860" y="1830704"/>
                  <a:pt x="2513813" y="1827847"/>
                  <a:pt x="2515718" y="1824989"/>
                </a:cubicBezTo>
                <a:cubicBezTo>
                  <a:pt x="2520480" y="1823084"/>
                  <a:pt x="2526195" y="1820227"/>
                  <a:pt x="2531910" y="1816417"/>
                </a:cubicBezTo>
                <a:cubicBezTo>
                  <a:pt x="2532863" y="1826894"/>
                  <a:pt x="2525243" y="1840229"/>
                  <a:pt x="2520480" y="1848802"/>
                </a:cubicBezTo>
                <a:cubicBezTo>
                  <a:pt x="2513813" y="1862137"/>
                  <a:pt x="2506193" y="1874519"/>
                  <a:pt x="2499525" y="1886902"/>
                </a:cubicBezTo>
                <a:cubicBezTo>
                  <a:pt x="2495715" y="1893569"/>
                  <a:pt x="2492858" y="1899284"/>
                  <a:pt x="2489048" y="1905952"/>
                </a:cubicBezTo>
                <a:cubicBezTo>
                  <a:pt x="2485238" y="1912619"/>
                  <a:pt x="2481428" y="1918334"/>
                  <a:pt x="2477618" y="1925002"/>
                </a:cubicBezTo>
                <a:cubicBezTo>
                  <a:pt x="2474760" y="1928812"/>
                  <a:pt x="2472855" y="1933574"/>
                  <a:pt x="2469045" y="1939289"/>
                </a:cubicBezTo>
                <a:cubicBezTo>
                  <a:pt x="2465235" y="1948814"/>
                  <a:pt x="2461425" y="1957387"/>
                  <a:pt x="2456663" y="1966912"/>
                </a:cubicBezTo>
                <a:lnTo>
                  <a:pt x="2443328" y="1993582"/>
                </a:lnTo>
                <a:cubicBezTo>
                  <a:pt x="2436660" y="2003107"/>
                  <a:pt x="2429993" y="2013584"/>
                  <a:pt x="2422373" y="2022157"/>
                </a:cubicBezTo>
                <a:cubicBezTo>
                  <a:pt x="2415705" y="2030729"/>
                  <a:pt x="2408085" y="2040254"/>
                  <a:pt x="2401418" y="2048827"/>
                </a:cubicBezTo>
                <a:lnTo>
                  <a:pt x="2402291" y="2047029"/>
                </a:lnTo>
                <a:lnTo>
                  <a:pt x="2378557" y="2079307"/>
                </a:lnTo>
                <a:cubicBezTo>
                  <a:pt x="2372842" y="2073592"/>
                  <a:pt x="2341410" y="2118360"/>
                  <a:pt x="2327122" y="2135505"/>
                </a:cubicBezTo>
                <a:lnTo>
                  <a:pt x="2316996" y="2151085"/>
                </a:lnTo>
                <a:lnTo>
                  <a:pt x="2327122" y="2136457"/>
                </a:lnTo>
                <a:cubicBezTo>
                  <a:pt x="2341410" y="2120264"/>
                  <a:pt x="2372842" y="2075497"/>
                  <a:pt x="2378557" y="2080259"/>
                </a:cubicBezTo>
                <a:cubicBezTo>
                  <a:pt x="2375700" y="2100262"/>
                  <a:pt x="2348077" y="2125979"/>
                  <a:pt x="2339505" y="2139314"/>
                </a:cubicBezTo>
                <a:cubicBezTo>
                  <a:pt x="2331885" y="2148363"/>
                  <a:pt x="2325456" y="2155031"/>
                  <a:pt x="2319383" y="2160389"/>
                </a:cubicBezTo>
                <a:lnTo>
                  <a:pt x="2303230" y="2172263"/>
                </a:lnTo>
                <a:lnTo>
                  <a:pt x="2302357" y="2173605"/>
                </a:lnTo>
                <a:lnTo>
                  <a:pt x="2292258" y="2181374"/>
                </a:lnTo>
                <a:lnTo>
                  <a:pt x="2291880" y="2184082"/>
                </a:lnTo>
                <a:cubicBezTo>
                  <a:pt x="2277592" y="2199322"/>
                  <a:pt x="2263305" y="2215515"/>
                  <a:pt x="2247112" y="2229802"/>
                </a:cubicBezTo>
                <a:cubicBezTo>
                  <a:pt x="2231872" y="2245042"/>
                  <a:pt x="2216632" y="2260282"/>
                  <a:pt x="2199487" y="2273617"/>
                </a:cubicBezTo>
                <a:lnTo>
                  <a:pt x="2197285" y="2275215"/>
                </a:lnTo>
                <a:lnTo>
                  <a:pt x="2181390" y="2295524"/>
                </a:lnTo>
                <a:cubicBezTo>
                  <a:pt x="2169960" y="2306002"/>
                  <a:pt x="2156625" y="2314574"/>
                  <a:pt x="2143290" y="2324099"/>
                </a:cubicBezTo>
                <a:lnTo>
                  <a:pt x="2107681" y="2350806"/>
                </a:lnTo>
                <a:lnTo>
                  <a:pt x="2107553" y="2350961"/>
                </a:lnTo>
                <a:lnTo>
                  <a:pt x="2143290" y="2325052"/>
                </a:lnTo>
                <a:cubicBezTo>
                  <a:pt x="2155672" y="2315527"/>
                  <a:pt x="2169007" y="2306002"/>
                  <a:pt x="2181390" y="2296477"/>
                </a:cubicBezTo>
                <a:cubicBezTo>
                  <a:pt x="2173770" y="2309812"/>
                  <a:pt x="2163292" y="2318384"/>
                  <a:pt x="2149957" y="2327909"/>
                </a:cubicBezTo>
                <a:cubicBezTo>
                  <a:pt x="2139004" y="2337911"/>
                  <a:pt x="2131146" y="2341959"/>
                  <a:pt x="2124359" y="2344578"/>
                </a:cubicBezTo>
                <a:lnTo>
                  <a:pt x="2106651" y="2352057"/>
                </a:lnTo>
                <a:lnTo>
                  <a:pt x="2106142" y="2352675"/>
                </a:lnTo>
                <a:cubicBezTo>
                  <a:pt x="2099475" y="2357437"/>
                  <a:pt x="2093760" y="2361247"/>
                  <a:pt x="2087092" y="2365057"/>
                </a:cubicBezTo>
                <a:lnTo>
                  <a:pt x="2079914" y="2368384"/>
                </a:lnTo>
                <a:lnTo>
                  <a:pt x="2061852" y="2383036"/>
                </a:lnTo>
                <a:cubicBezTo>
                  <a:pt x="2055184" y="2388156"/>
                  <a:pt x="2049469" y="2392204"/>
                  <a:pt x="2044230" y="2395537"/>
                </a:cubicBezTo>
                <a:cubicBezTo>
                  <a:pt x="2034705" y="2403157"/>
                  <a:pt x="2027085" y="2407920"/>
                  <a:pt x="2017560" y="2412682"/>
                </a:cubicBezTo>
                <a:cubicBezTo>
                  <a:pt x="2019465" y="2409825"/>
                  <a:pt x="2014703" y="2411730"/>
                  <a:pt x="2008988" y="2413635"/>
                </a:cubicBezTo>
                <a:lnTo>
                  <a:pt x="1999460" y="2417870"/>
                </a:lnTo>
                <a:lnTo>
                  <a:pt x="1997979" y="2418995"/>
                </a:lnTo>
                <a:lnTo>
                  <a:pt x="2009940" y="2414587"/>
                </a:lnTo>
                <a:cubicBezTo>
                  <a:pt x="2015655" y="2412682"/>
                  <a:pt x="2019465" y="2410777"/>
                  <a:pt x="2018513" y="2413635"/>
                </a:cubicBezTo>
                <a:cubicBezTo>
                  <a:pt x="2011845" y="2423160"/>
                  <a:pt x="1998510" y="2431732"/>
                  <a:pt x="1984223" y="2439352"/>
                </a:cubicBezTo>
                <a:cubicBezTo>
                  <a:pt x="1976603" y="2443162"/>
                  <a:pt x="1969935" y="2446972"/>
                  <a:pt x="1962315" y="2450783"/>
                </a:cubicBezTo>
                <a:cubicBezTo>
                  <a:pt x="1954695" y="2454592"/>
                  <a:pt x="1947075" y="2457450"/>
                  <a:pt x="1940408" y="2461260"/>
                </a:cubicBezTo>
                <a:lnTo>
                  <a:pt x="1924934" y="2463581"/>
                </a:lnTo>
                <a:lnTo>
                  <a:pt x="1922310" y="2465070"/>
                </a:lnTo>
                <a:cubicBezTo>
                  <a:pt x="1898497" y="2476500"/>
                  <a:pt x="1874685" y="2486025"/>
                  <a:pt x="1849920" y="2496502"/>
                </a:cubicBezTo>
                <a:lnTo>
                  <a:pt x="1846229" y="2497341"/>
                </a:lnTo>
                <a:lnTo>
                  <a:pt x="1824203" y="2511742"/>
                </a:lnTo>
                <a:cubicBezTo>
                  <a:pt x="1829918" y="2512695"/>
                  <a:pt x="1832775" y="2513647"/>
                  <a:pt x="1836585" y="2515552"/>
                </a:cubicBezTo>
                <a:cubicBezTo>
                  <a:pt x="1819440" y="2530792"/>
                  <a:pt x="1796580" y="2533650"/>
                  <a:pt x="1790865" y="2535555"/>
                </a:cubicBezTo>
                <a:cubicBezTo>
                  <a:pt x="1791818" y="2531745"/>
                  <a:pt x="1793723" y="2526982"/>
                  <a:pt x="1794675" y="2522220"/>
                </a:cubicBezTo>
                <a:cubicBezTo>
                  <a:pt x="1789913" y="2524125"/>
                  <a:pt x="1785150" y="2526030"/>
                  <a:pt x="1779435" y="2527935"/>
                </a:cubicBezTo>
                <a:cubicBezTo>
                  <a:pt x="1774673" y="2529840"/>
                  <a:pt x="1769910" y="2530792"/>
                  <a:pt x="1765148" y="2532697"/>
                </a:cubicBezTo>
                <a:cubicBezTo>
                  <a:pt x="1755623" y="2535555"/>
                  <a:pt x="1745145" y="2538412"/>
                  <a:pt x="1735620" y="2542222"/>
                </a:cubicBezTo>
                <a:lnTo>
                  <a:pt x="1731675" y="2537487"/>
                </a:lnTo>
                <a:lnTo>
                  <a:pt x="1717522" y="2540317"/>
                </a:lnTo>
                <a:cubicBezTo>
                  <a:pt x="1711807" y="2541270"/>
                  <a:pt x="1706092" y="2543175"/>
                  <a:pt x="1700377" y="2544127"/>
                </a:cubicBezTo>
                <a:cubicBezTo>
                  <a:pt x="1688947" y="2546985"/>
                  <a:pt x="1676565" y="2550795"/>
                  <a:pt x="1665135" y="2552700"/>
                </a:cubicBezTo>
                <a:lnTo>
                  <a:pt x="1663973" y="2553240"/>
                </a:lnTo>
                <a:lnTo>
                  <a:pt x="1697520" y="2545079"/>
                </a:lnTo>
                <a:cubicBezTo>
                  <a:pt x="1703235" y="2543174"/>
                  <a:pt x="1708950" y="2542222"/>
                  <a:pt x="1714665" y="2541269"/>
                </a:cubicBezTo>
                <a:cubicBezTo>
                  <a:pt x="1720380" y="2540317"/>
                  <a:pt x="1725142" y="2538412"/>
                  <a:pt x="1728952" y="2538412"/>
                </a:cubicBezTo>
                <a:cubicBezTo>
                  <a:pt x="1729905" y="2540317"/>
                  <a:pt x="1731810" y="2542222"/>
                  <a:pt x="1734667" y="2543174"/>
                </a:cubicBezTo>
                <a:cubicBezTo>
                  <a:pt x="1745145" y="2540317"/>
                  <a:pt x="1754670" y="2537459"/>
                  <a:pt x="1764195" y="2533649"/>
                </a:cubicBezTo>
                <a:cubicBezTo>
                  <a:pt x="1768957" y="2531744"/>
                  <a:pt x="1773720" y="2530792"/>
                  <a:pt x="1778482" y="2528887"/>
                </a:cubicBezTo>
                <a:cubicBezTo>
                  <a:pt x="1783245" y="2526982"/>
                  <a:pt x="1788007" y="2525077"/>
                  <a:pt x="1793722" y="2523172"/>
                </a:cubicBezTo>
                <a:cubicBezTo>
                  <a:pt x="1792770" y="2526982"/>
                  <a:pt x="1790865" y="2531744"/>
                  <a:pt x="1789912" y="2536507"/>
                </a:cubicBezTo>
                <a:cubicBezTo>
                  <a:pt x="1776577" y="2543174"/>
                  <a:pt x="1763242" y="2548889"/>
                  <a:pt x="1749907" y="2555557"/>
                </a:cubicBezTo>
                <a:lnTo>
                  <a:pt x="1747946" y="2555008"/>
                </a:lnTo>
                <a:lnTo>
                  <a:pt x="1720380" y="2566034"/>
                </a:lnTo>
                <a:cubicBezTo>
                  <a:pt x="1711808" y="2568892"/>
                  <a:pt x="1704188" y="2570797"/>
                  <a:pt x="1697520" y="2572702"/>
                </a:cubicBezTo>
                <a:cubicBezTo>
                  <a:pt x="1683233" y="2576512"/>
                  <a:pt x="1672755" y="2578417"/>
                  <a:pt x="1663230" y="2581274"/>
                </a:cubicBezTo>
                <a:cubicBezTo>
                  <a:pt x="1663707" y="2578893"/>
                  <a:pt x="1657754" y="2578893"/>
                  <a:pt x="1649062" y="2580084"/>
                </a:cubicBezTo>
                <a:lnTo>
                  <a:pt x="1619428" y="2585850"/>
                </a:lnTo>
                <a:lnTo>
                  <a:pt x="1618462" y="2587942"/>
                </a:lnTo>
                <a:cubicBezTo>
                  <a:pt x="1593697" y="2593657"/>
                  <a:pt x="1566075" y="2598419"/>
                  <a:pt x="1539405" y="2603182"/>
                </a:cubicBezTo>
                <a:cubicBezTo>
                  <a:pt x="1530832" y="2602229"/>
                  <a:pt x="1531785" y="2600324"/>
                  <a:pt x="1521307" y="2598419"/>
                </a:cubicBezTo>
                <a:cubicBezTo>
                  <a:pt x="1516545" y="2598419"/>
                  <a:pt x="1511782" y="2598419"/>
                  <a:pt x="1506067" y="2598419"/>
                </a:cubicBezTo>
                <a:cubicBezTo>
                  <a:pt x="1498447" y="2601277"/>
                  <a:pt x="1488922" y="2604134"/>
                  <a:pt x="1479397" y="2606992"/>
                </a:cubicBezTo>
                <a:cubicBezTo>
                  <a:pt x="1470825" y="2607944"/>
                  <a:pt x="1463205" y="2608897"/>
                  <a:pt x="1455585" y="2608897"/>
                </a:cubicBezTo>
                <a:cubicBezTo>
                  <a:pt x="1447965" y="2608897"/>
                  <a:pt x="1440345" y="2609849"/>
                  <a:pt x="1431772" y="2609849"/>
                </a:cubicBezTo>
                <a:lnTo>
                  <a:pt x="1429185" y="2608741"/>
                </a:lnTo>
                <a:lnTo>
                  <a:pt x="1407484" y="2612588"/>
                </a:lnTo>
                <a:cubicBezTo>
                  <a:pt x="1399626" y="2612707"/>
                  <a:pt x="1391768" y="2611278"/>
                  <a:pt x="1381290" y="2607944"/>
                </a:cubicBezTo>
                <a:cubicBezTo>
                  <a:pt x="1381290" y="2607944"/>
                  <a:pt x="1382243" y="2606992"/>
                  <a:pt x="1382243" y="2606992"/>
                </a:cubicBezTo>
                <a:cubicBezTo>
                  <a:pt x="1384148" y="2605087"/>
                  <a:pt x="1385100" y="2603182"/>
                  <a:pt x="1387005" y="2600324"/>
                </a:cubicBezTo>
                <a:cubicBezTo>
                  <a:pt x="1379385" y="2599372"/>
                  <a:pt x="1371765" y="2598419"/>
                  <a:pt x="1365098" y="2597467"/>
                </a:cubicBezTo>
                <a:cubicBezTo>
                  <a:pt x="1367955" y="2595562"/>
                  <a:pt x="1372718" y="2593657"/>
                  <a:pt x="1375575" y="2591752"/>
                </a:cubicBezTo>
                <a:cubicBezTo>
                  <a:pt x="1386053" y="2591752"/>
                  <a:pt x="1396530" y="2591752"/>
                  <a:pt x="1407008" y="2590799"/>
                </a:cubicBezTo>
                <a:cubicBezTo>
                  <a:pt x="1417485" y="2589847"/>
                  <a:pt x="1427010" y="2589847"/>
                  <a:pt x="1437488" y="2589847"/>
                </a:cubicBezTo>
                <a:lnTo>
                  <a:pt x="1481302" y="2590799"/>
                </a:lnTo>
                <a:lnTo>
                  <a:pt x="1511782" y="2587942"/>
                </a:lnTo>
                <a:cubicBezTo>
                  <a:pt x="1531785" y="2584132"/>
                  <a:pt x="1550835" y="2579369"/>
                  <a:pt x="1568932" y="2575559"/>
                </a:cubicBezTo>
                <a:cubicBezTo>
                  <a:pt x="1585125" y="2570797"/>
                  <a:pt x="1596555" y="2568892"/>
                  <a:pt x="1607032" y="2566987"/>
                </a:cubicBezTo>
                <a:cubicBezTo>
                  <a:pt x="1617510" y="2566034"/>
                  <a:pt x="1627035" y="2566034"/>
                  <a:pt x="1635607" y="2566034"/>
                </a:cubicBezTo>
                <a:lnTo>
                  <a:pt x="1637595" y="2565111"/>
                </a:lnTo>
                <a:lnTo>
                  <a:pt x="1609890" y="2566035"/>
                </a:lnTo>
                <a:cubicBezTo>
                  <a:pt x="1599412" y="2566987"/>
                  <a:pt x="1587030" y="2569845"/>
                  <a:pt x="1571790" y="2574607"/>
                </a:cubicBezTo>
                <a:cubicBezTo>
                  <a:pt x="1553692" y="2578417"/>
                  <a:pt x="1534642" y="2583180"/>
                  <a:pt x="1514640" y="2586990"/>
                </a:cubicBezTo>
                <a:cubicBezTo>
                  <a:pt x="1505115" y="2587942"/>
                  <a:pt x="1495590" y="2588895"/>
                  <a:pt x="1484160" y="2589847"/>
                </a:cubicBezTo>
                <a:cubicBezTo>
                  <a:pt x="1470825" y="2589847"/>
                  <a:pt x="1455585" y="2589847"/>
                  <a:pt x="1440345" y="2588895"/>
                </a:cubicBezTo>
                <a:cubicBezTo>
                  <a:pt x="1430820" y="2588895"/>
                  <a:pt x="1420342" y="2589847"/>
                  <a:pt x="1409865" y="2589847"/>
                </a:cubicBezTo>
                <a:cubicBezTo>
                  <a:pt x="1399387" y="2590800"/>
                  <a:pt x="1388910" y="2590800"/>
                  <a:pt x="1378432" y="2590800"/>
                </a:cubicBezTo>
                <a:cubicBezTo>
                  <a:pt x="1377480" y="2588895"/>
                  <a:pt x="1378432" y="2587942"/>
                  <a:pt x="1379385" y="2586990"/>
                </a:cubicBezTo>
                <a:cubicBezTo>
                  <a:pt x="1381290" y="2584132"/>
                  <a:pt x="1384147" y="2581275"/>
                  <a:pt x="1386052" y="2577465"/>
                </a:cubicBezTo>
                <a:cubicBezTo>
                  <a:pt x="1479397" y="2573655"/>
                  <a:pt x="1585125" y="2555557"/>
                  <a:pt x="1679422" y="2528887"/>
                </a:cubicBezTo>
                <a:cubicBezTo>
                  <a:pt x="1748955" y="2508885"/>
                  <a:pt x="1814677" y="2485072"/>
                  <a:pt x="1878495" y="2453640"/>
                </a:cubicBezTo>
                <a:cubicBezTo>
                  <a:pt x="1893735" y="2445067"/>
                  <a:pt x="1911832" y="2435542"/>
                  <a:pt x="1930882" y="2426017"/>
                </a:cubicBezTo>
                <a:cubicBezTo>
                  <a:pt x="1940407" y="2421255"/>
                  <a:pt x="1950885" y="2416492"/>
                  <a:pt x="1960410" y="2410777"/>
                </a:cubicBezTo>
                <a:cubicBezTo>
                  <a:pt x="1969935" y="2405062"/>
                  <a:pt x="1980412" y="2400300"/>
                  <a:pt x="1990890" y="2394585"/>
                </a:cubicBezTo>
                <a:cubicBezTo>
                  <a:pt x="2010892" y="2383155"/>
                  <a:pt x="2029942" y="2371725"/>
                  <a:pt x="2048040" y="2360295"/>
                </a:cubicBezTo>
                <a:cubicBezTo>
                  <a:pt x="2066137" y="2347912"/>
                  <a:pt x="2081377" y="2336482"/>
                  <a:pt x="2093760" y="2325052"/>
                </a:cubicBezTo>
                <a:cubicBezTo>
                  <a:pt x="2122335" y="2304097"/>
                  <a:pt x="2150910" y="2283142"/>
                  <a:pt x="2179485" y="2258377"/>
                </a:cubicBezTo>
                <a:cubicBezTo>
                  <a:pt x="2187105" y="2251710"/>
                  <a:pt x="2195677" y="2245995"/>
                  <a:pt x="2203297" y="2239327"/>
                </a:cubicBezTo>
                <a:cubicBezTo>
                  <a:pt x="2210917" y="2232660"/>
                  <a:pt x="2218537" y="2225992"/>
                  <a:pt x="2226157" y="2219325"/>
                </a:cubicBezTo>
                <a:cubicBezTo>
                  <a:pt x="2238540" y="2208847"/>
                  <a:pt x="2249017" y="2199322"/>
                  <a:pt x="2260447" y="2187892"/>
                </a:cubicBezTo>
                <a:cubicBezTo>
                  <a:pt x="2265210" y="2179320"/>
                  <a:pt x="2270925" y="2171700"/>
                  <a:pt x="2274735" y="2164080"/>
                </a:cubicBezTo>
                <a:lnTo>
                  <a:pt x="2295258" y="2145267"/>
                </a:lnTo>
                <a:lnTo>
                  <a:pt x="2295423" y="2144085"/>
                </a:lnTo>
                <a:lnTo>
                  <a:pt x="2275688" y="2162175"/>
                </a:lnTo>
                <a:cubicBezTo>
                  <a:pt x="2271878" y="2169795"/>
                  <a:pt x="2266163" y="2177415"/>
                  <a:pt x="2261400" y="2185987"/>
                </a:cubicBezTo>
                <a:cubicBezTo>
                  <a:pt x="2249970" y="2197417"/>
                  <a:pt x="2239493" y="2206942"/>
                  <a:pt x="2227110" y="2217420"/>
                </a:cubicBezTo>
                <a:cubicBezTo>
                  <a:pt x="2219490" y="2224087"/>
                  <a:pt x="2211870" y="2230755"/>
                  <a:pt x="2204250" y="2237422"/>
                </a:cubicBezTo>
                <a:cubicBezTo>
                  <a:pt x="2196630" y="2244090"/>
                  <a:pt x="2189010" y="2249805"/>
                  <a:pt x="2180438" y="2256472"/>
                </a:cubicBezTo>
                <a:cubicBezTo>
                  <a:pt x="2151863" y="2280285"/>
                  <a:pt x="2124240" y="2302192"/>
                  <a:pt x="2094713" y="2323147"/>
                </a:cubicBezTo>
                <a:cubicBezTo>
                  <a:pt x="2082330" y="2334577"/>
                  <a:pt x="2066138" y="2346960"/>
                  <a:pt x="2048993" y="2358390"/>
                </a:cubicBezTo>
                <a:cubicBezTo>
                  <a:pt x="2030895" y="2369820"/>
                  <a:pt x="2011845" y="2382202"/>
                  <a:pt x="1991843" y="2392680"/>
                </a:cubicBezTo>
                <a:cubicBezTo>
                  <a:pt x="1981365" y="2398395"/>
                  <a:pt x="1971840" y="2403157"/>
                  <a:pt x="1961363" y="2408872"/>
                </a:cubicBezTo>
                <a:cubicBezTo>
                  <a:pt x="1951838" y="2414587"/>
                  <a:pt x="1941360" y="2419350"/>
                  <a:pt x="1931835" y="2424112"/>
                </a:cubicBezTo>
                <a:cubicBezTo>
                  <a:pt x="1912785" y="2433637"/>
                  <a:pt x="1894688" y="2443162"/>
                  <a:pt x="1879448" y="2451735"/>
                </a:cubicBezTo>
                <a:cubicBezTo>
                  <a:pt x="1815630" y="2482215"/>
                  <a:pt x="1749908" y="2506027"/>
                  <a:pt x="1680375" y="2526982"/>
                </a:cubicBezTo>
                <a:cubicBezTo>
                  <a:pt x="1586078" y="2553652"/>
                  <a:pt x="1480350" y="2571750"/>
                  <a:pt x="1387005" y="2575560"/>
                </a:cubicBezTo>
                <a:cubicBezTo>
                  <a:pt x="1379385" y="2575560"/>
                  <a:pt x="1370813" y="2575560"/>
                  <a:pt x="1365098" y="2575560"/>
                </a:cubicBezTo>
                <a:cubicBezTo>
                  <a:pt x="1364145" y="2572702"/>
                  <a:pt x="1362240" y="2570797"/>
                  <a:pt x="1362240" y="2567940"/>
                </a:cubicBezTo>
                <a:cubicBezTo>
                  <a:pt x="1358430" y="2566035"/>
                  <a:pt x="1348905" y="2566987"/>
                  <a:pt x="1339380" y="2566987"/>
                </a:cubicBezTo>
                <a:cubicBezTo>
                  <a:pt x="1330808" y="2569845"/>
                  <a:pt x="1319378" y="2572702"/>
                  <a:pt x="1318425" y="2575560"/>
                </a:cubicBezTo>
                <a:cubicBezTo>
                  <a:pt x="1294613" y="2576512"/>
                  <a:pt x="1275563" y="2576512"/>
                  <a:pt x="1257465" y="2576512"/>
                </a:cubicBezTo>
                <a:cubicBezTo>
                  <a:pt x="1240320" y="2575560"/>
                  <a:pt x="1226033" y="2574607"/>
                  <a:pt x="1212698" y="2574607"/>
                </a:cubicBezTo>
                <a:cubicBezTo>
                  <a:pt x="1205078" y="2573655"/>
                  <a:pt x="1198410" y="2572702"/>
                  <a:pt x="1190790" y="2572702"/>
                </a:cubicBezTo>
                <a:cubicBezTo>
                  <a:pt x="1183170" y="2571750"/>
                  <a:pt x="1175550" y="2570797"/>
                  <a:pt x="1168883" y="2568892"/>
                </a:cubicBezTo>
                <a:lnTo>
                  <a:pt x="1182080" y="2554816"/>
                </a:lnTo>
                <a:lnTo>
                  <a:pt x="1179360" y="2555557"/>
                </a:lnTo>
                <a:lnTo>
                  <a:pt x="1130192" y="2546452"/>
                </a:lnTo>
                <a:lnTo>
                  <a:pt x="1127925" y="2546985"/>
                </a:lnTo>
                <a:cubicBezTo>
                  <a:pt x="1090778" y="2541270"/>
                  <a:pt x="1060298" y="2535555"/>
                  <a:pt x="1033628" y="2529840"/>
                </a:cubicBezTo>
                <a:cubicBezTo>
                  <a:pt x="1020293" y="2526982"/>
                  <a:pt x="1007910" y="2524125"/>
                  <a:pt x="996480" y="2522220"/>
                </a:cubicBezTo>
                <a:cubicBezTo>
                  <a:pt x="985050" y="2519362"/>
                  <a:pt x="974573" y="2517457"/>
                  <a:pt x="964095" y="2516505"/>
                </a:cubicBezTo>
                <a:cubicBezTo>
                  <a:pt x="951713" y="2510790"/>
                  <a:pt x="938378" y="2505075"/>
                  <a:pt x="925043" y="2498407"/>
                </a:cubicBezTo>
                <a:cubicBezTo>
                  <a:pt x="911708" y="2493645"/>
                  <a:pt x="897420" y="2487930"/>
                  <a:pt x="876465" y="2480310"/>
                </a:cubicBezTo>
                <a:cubicBezTo>
                  <a:pt x="859320" y="2473642"/>
                  <a:pt x="842175" y="2466975"/>
                  <a:pt x="825983" y="2460307"/>
                </a:cubicBezTo>
                <a:cubicBezTo>
                  <a:pt x="830745" y="2455545"/>
                  <a:pt x="832650" y="2454592"/>
                  <a:pt x="834555" y="2453640"/>
                </a:cubicBezTo>
                <a:cubicBezTo>
                  <a:pt x="846938" y="2456497"/>
                  <a:pt x="858368" y="2458402"/>
                  <a:pt x="869798" y="2460307"/>
                </a:cubicBezTo>
                <a:cubicBezTo>
                  <a:pt x="875513" y="2465070"/>
                  <a:pt x="880275" y="2468880"/>
                  <a:pt x="885038" y="2473642"/>
                </a:cubicBezTo>
                <a:cubicBezTo>
                  <a:pt x="898373" y="2476500"/>
                  <a:pt x="912660" y="2482215"/>
                  <a:pt x="937425" y="2488882"/>
                </a:cubicBezTo>
                <a:cubicBezTo>
                  <a:pt x="975525" y="2503170"/>
                  <a:pt x="1006958" y="2509837"/>
                  <a:pt x="1041248" y="2515552"/>
                </a:cubicBezTo>
                <a:cubicBezTo>
                  <a:pt x="1049820" y="2517457"/>
                  <a:pt x="1058393" y="2518410"/>
                  <a:pt x="1066965" y="2520315"/>
                </a:cubicBezTo>
                <a:cubicBezTo>
                  <a:pt x="1075538" y="2521267"/>
                  <a:pt x="1085063" y="2523172"/>
                  <a:pt x="1094588" y="2525077"/>
                </a:cubicBezTo>
                <a:cubicBezTo>
                  <a:pt x="1104113" y="2526982"/>
                  <a:pt x="1114590" y="2528887"/>
                  <a:pt x="1125068" y="2531745"/>
                </a:cubicBezTo>
                <a:lnTo>
                  <a:pt x="1158657" y="2539008"/>
                </a:lnTo>
                <a:lnTo>
                  <a:pt x="1161262" y="2538412"/>
                </a:lnTo>
                <a:cubicBezTo>
                  <a:pt x="1171740" y="2540317"/>
                  <a:pt x="1181265" y="2541270"/>
                  <a:pt x="1192695" y="2543175"/>
                </a:cubicBezTo>
                <a:cubicBezTo>
                  <a:pt x="1193647" y="2542222"/>
                  <a:pt x="1193647" y="2542222"/>
                  <a:pt x="1193647" y="2541270"/>
                </a:cubicBezTo>
                <a:cubicBezTo>
                  <a:pt x="1208887" y="2542222"/>
                  <a:pt x="1225080" y="2542222"/>
                  <a:pt x="1239367" y="2543175"/>
                </a:cubicBezTo>
                <a:cubicBezTo>
                  <a:pt x="1242225" y="2543175"/>
                  <a:pt x="1246035" y="2544127"/>
                  <a:pt x="1246987" y="2544127"/>
                </a:cubicBezTo>
                <a:cubicBezTo>
                  <a:pt x="1271752" y="2545080"/>
                  <a:pt x="1294612" y="2544127"/>
                  <a:pt x="1317472" y="2544127"/>
                </a:cubicBezTo>
                <a:cubicBezTo>
                  <a:pt x="1335570" y="2545080"/>
                  <a:pt x="1352715" y="2545080"/>
                  <a:pt x="1368907" y="2546032"/>
                </a:cubicBezTo>
                <a:cubicBezTo>
                  <a:pt x="1389862" y="2545080"/>
                  <a:pt x="1410817" y="2542222"/>
                  <a:pt x="1429867" y="2541270"/>
                </a:cubicBezTo>
                <a:cubicBezTo>
                  <a:pt x="1432725" y="2541270"/>
                  <a:pt x="1436535" y="2541270"/>
                  <a:pt x="1437487" y="2541270"/>
                </a:cubicBezTo>
                <a:cubicBezTo>
                  <a:pt x="1438440" y="2544127"/>
                  <a:pt x="1440345" y="2546032"/>
                  <a:pt x="1440345" y="2548890"/>
                </a:cubicBezTo>
                <a:cubicBezTo>
                  <a:pt x="1468920" y="2546985"/>
                  <a:pt x="1486065" y="2544127"/>
                  <a:pt x="1500352" y="2541270"/>
                </a:cubicBezTo>
                <a:cubicBezTo>
                  <a:pt x="1514640" y="2539365"/>
                  <a:pt x="1525117" y="2536507"/>
                  <a:pt x="1540357" y="2531745"/>
                </a:cubicBezTo>
                <a:cubicBezTo>
                  <a:pt x="1547977" y="2530792"/>
                  <a:pt x="1555597" y="2529840"/>
                  <a:pt x="1563217" y="2527935"/>
                </a:cubicBezTo>
                <a:cubicBezTo>
                  <a:pt x="1567980" y="2526982"/>
                  <a:pt x="1572742" y="2526982"/>
                  <a:pt x="1577505" y="2526030"/>
                </a:cubicBezTo>
                <a:cubicBezTo>
                  <a:pt x="1588935" y="2523172"/>
                  <a:pt x="1598460" y="2521267"/>
                  <a:pt x="1608937" y="2518410"/>
                </a:cubicBezTo>
                <a:cubicBezTo>
                  <a:pt x="1617510" y="2516505"/>
                  <a:pt x="1626082" y="2514600"/>
                  <a:pt x="1634655" y="2512695"/>
                </a:cubicBezTo>
                <a:cubicBezTo>
                  <a:pt x="1643227" y="2510790"/>
                  <a:pt x="1651800" y="2507932"/>
                  <a:pt x="1660372" y="2506027"/>
                </a:cubicBezTo>
                <a:lnTo>
                  <a:pt x="1707545" y="2497863"/>
                </a:lnTo>
                <a:lnTo>
                  <a:pt x="1713713" y="2495550"/>
                </a:lnTo>
                <a:cubicBezTo>
                  <a:pt x="1697520" y="2498407"/>
                  <a:pt x="1680375" y="2501265"/>
                  <a:pt x="1664183" y="2504122"/>
                </a:cubicBezTo>
                <a:cubicBezTo>
                  <a:pt x="1655610" y="2506027"/>
                  <a:pt x="1647038" y="2508885"/>
                  <a:pt x="1638465" y="2510790"/>
                </a:cubicBezTo>
                <a:cubicBezTo>
                  <a:pt x="1629893" y="2512695"/>
                  <a:pt x="1621320" y="2514600"/>
                  <a:pt x="1612748" y="2516505"/>
                </a:cubicBezTo>
                <a:cubicBezTo>
                  <a:pt x="1601318" y="2519362"/>
                  <a:pt x="1592745" y="2521267"/>
                  <a:pt x="1581315" y="2524125"/>
                </a:cubicBezTo>
                <a:cubicBezTo>
                  <a:pt x="1576553" y="2525077"/>
                  <a:pt x="1571790" y="2525077"/>
                  <a:pt x="1567028" y="2526030"/>
                </a:cubicBezTo>
                <a:cubicBezTo>
                  <a:pt x="1559408" y="2526982"/>
                  <a:pt x="1551788" y="2527935"/>
                  <a:pt x="1544168" y="2529840"/>
                </a:cubicBezTo>
                <a:cubicBezTo>
                  <a:pt x="1517498" y="2532697"/>
                  <a:pt x="1498448" y="2533650"/>
                  <a:pt x="1482255" y="2535555"/>
                </a:cubicBezTo>
                <a:cubicBezTo>
                  <a:pt x="1467015" y="2537460"/>
                  <a:pt x="1454633" y="2539365"/>
                  <a:pt x="1440345" y="2539365"/>
                </a:cubicBezTo>
                <a:cubicBezTo>
                  <a:pt x="1438440" y="2539365"/>
                  <a:pt x="1435583" y="2539365"/>
                  <a:pt x="1432725" y="2539365"/>
                </a:cubicBezTo>
                <a:cubicBezTo>
                  <a:pt x="1413675" y="2541270"/>
                  <a:pt x="1392720" y="2544127"/>
                  <a:pt x="1371765" y="2544127"/>
                </a:cubicBezTo>
                <a:cubicBezTo>
                  <a:pt x="1355573" y="2543175"/>
                  <a:pt x="1338428" y="2543175"/>
                  <a:pt x="1320330" y="2542222"/>
                </a:cubicBezTo>
                <a:cubicBezTo>
                  <a:pt x="1297470" y="2542222"/>
                  <a:pt x="1274610" y="2543175"/>
                  <a:pt x="1249845" y="2542222"/>
                </a:cubicBezTo>
                <a:cubicBezTo>
                  <a:pt x="1247940" y="2542222"/>
                  <a:pt x="1245083" y="2541270"/>
                  <a:pt x="1242225" y="2541270"/>
                </a:cubicBezTo>
                <a:cubicBezTo>
                  <a:pt x="1231748" y="2537460"/>
                  <a:pt x="1224128" y="2533650"/>
                  <a:pt x="1212698" y="2528887"/>
                </a:cubicBezTo>
                <a:cubicBezTo>
                  <a:pt x="1207935" y="2532697"/>
                  <a:pt x="1201268" y="2535555"/>
                  <a:pt x="1196505" y="2539365"/>
                </a:cubicBezTo>
                <a:lnTo>
                  <a:pt x="1196464" y="2539447"/>
                </a:lnTo>
                <a:lnTo>
                  <a:pt x="1209840" y="2530792"/>
                </a:lnTo>
                <a:cubicBezTo>
                  <a:pt x="1221270" y="2535554"/>
                  <a:pt x="1229843" y="2539364"/>
                  <a:pt x="1239368" y="2543174"/>
                </a:cubicBezTo>
                <a:cubicBezTo>
                  <a:pt x="1224128" y="2543174"/>
                  <a:pt x="1207935" y="2542222"/>
                  <a:pt x="1193648" y="2541269"/>
                </a:cubicBezTo>
                <a:lnTo>
                  <a:pt x="1194008" y="2541036"/>
                </a:lnTo>
                <a:lnTo>
                  <a:pt x="1164120" y="2536507"/>
                </a:lnTo>
                <a:cubicBezTo>
                  <a:pt x="1151738" y="2533650"/>
                  <a:pt x="1140308" y="2531745"/>
                  <a:pt x="1128878" y="2528887"/>
                </a:cubicBezTo>
                <a:cubicBezTo>
                  <a:pt x="1118400" y="2526030"/>
                  <a:pt x="1107923" y="2524125"/>
                  <a:pt x="1098398" y="2522220"/>
                </a:cubicBezTo>
                <a:cubicBezTo>
                  <a:pt x="1088873" y="2520315"/>
                  <a:pt x="1079348" y="2519362"/>
                  <a:pt x="1070775" y="2517457"/>
                </a:cubicBezTo>
                <a:cubicBezTo>
                  <a:pt x="1062203" y="2515552"/>
                  <a:pt x="1053630" y="2514600"/>
                  <a:pt x="1045058" y="2512695"/>
                </a:cubicBezTo>
                <a:cubicBezTo>
                  <a:pt x="1010768" y="2506980"/>
                  <a:pt x="979335" y="2500312"/>
                  <a:pt x="941235" y="2486025"/>
                </a:cubicBezTo>
                <a:cubicBezTo>
                  <a:pt x="916470" y="2480310"/>
                  <a:pt x="902183" y="2474595"/>
                  <a:pt x="888848" y="2470785"/>
                </a:cubicBezTo>
                <a:cubicBezTo>
                  <a:pt x="883133" y="2466975"/>
                  <a:pt x="878370" y="2462212"/>
                  <a:pt x="873608" y="2457450"/>
                </a:cubicBezTo>
                <a:cubicBezTo>
                  <a:pt x="862178" y="2455545"/>
                  <a:pt x="850748" y="2453640"/>
                  <a:pt x="838365" y="2450782"/>
                </a:cubicBezTo>
                <a:cubicBezTo>
                  <a:pt x="820268" y="2442210"/>
                  <a:pt x="804075" y="2433637"/>
                  <a:pt x="785978" y="2424112"/>
                </a:cubicBezTo>
                <a:cubicBezTo>
                  <a:pt x="780263" y="2424112"/>
                  <a:pt x="776453" y="2425065"/>
                  <a:pt x="770738" y="2425065"/>
                </a:cubicBezTo>
                <a:cubicBezTo>
                  <a:pt x="751688" y="2415540"/>
                  <a:pt x="734543" y="2406967"/>
                  <a:pt x="716445" y="2397442"/>
                </a:cubicBezTo>
                <a:cubicBezTo>
                  <a:pt x="713588" y="2391727"/>
                  <a:pt x="709778" y="2386012"/>
                  <a:pt x="706920" y="2380297"/>
                </a:cubicBezTo>
                <a:cubicBezTo>
                  <a:pt x="706920" y="2380297"/>
                  <a:pt x="707873" y="2380297"/>
                  <a:pt x="708825" y="2379345"/>
                </a:cubicBezTo>
                <a:cubicBezTo>
                  <a:pt x="719303" y="2386012"/>
                  <a:pt x="730733" y="2391727"/>
                  <a:pt x="742163" y="2397442"/>
                </a:cubicBezTo>
                <a:cubicBezTo>
                  <a:pt x="753593" y="2403157"/>
                  <a:pt x="764070" y="2408872"/>
                  <a:pt x="775500" y="2415540"/>
                </a:cubicBezTo>
                <a:cubicBezTo>
                  <a:pt x="779310" y="2413635"/>
                  <a:pt x="782168" y="2411730"/>
                  <a:pt x="785025" y="2409825"/>
                </a:cubicBezTo>
                <a:cubicBezTo>
                  <a:pt x="766928" y="2401252"/>
                  <a:pt x="755498" y="2391727"/>
                  <a:pt x="745973" y="2384107"/>
                </a:cubicBezTo>
                <a:cubicBezTo>
                  <a:pt x="736448" y="2376487"/>
                  <a:pt x="726923" y="2371725"/>
                  <a:pt x="713588" y="2369820"/>
                </a:cubicBezTo>
                <a:cubicBezTo>
                  <a:pt x="686918" y="2350770"/>
                  <a:pt x="678345" y="2350770"/>
                  <a:pt x="668820" y="2344102"/>
                </a:cubicBezTo>
                <a:cubicBezTo>
                  <a:pt x="655485" y="2335530"/>
                  <a:pt x="643103" y="2327910"/>
                  <a:pt x="630720" y="2319337"/>
                </a:cubicBezTo>
                <a:cubicBezTo>
                  <a:pt x="600240" y="2302192"/>
                  <a:pt x="608813" y="2320290"/>
                  <a:pt x="570713" y="2293620"/>
                </a:cubicBezTo>
                <a:cubicBezTo>
                  <a:pt x="563093" y="2287905"/>
                  <a:pt x="556425" y="2282190"/>
                  <a:pt x="547853" y="2274570"/>
                </a:cubicBezTo>
                <a:cubicBezTo>
                  <a:pt x="549758" y="2274570"/>
                  <a:pt x="551663" y="2273617"/>
                  <a:pt x="552615" y="2272665"/>
                </a:cubicBezTo>
                <a:cubicBezTo>
                  <a:pt x="561188" y="2275522"/>
                  <a:pt x="567855" y="2277427"/>
                  <a:pt x="575475" y="2279332"/>
                </a:cubicBezTo>
                <a:cubicBezTo>
                  <a:pt x="559283" y="2261235"/>
                  <a:pt x="556425" y="2253615"/>
                  <a:pt x="527850" y="2229802"/>
                </a:cubicBezTo>
                <a:cubicBezTo>
                  <a:pt x="518325" y="2222182"/>
                  <a:pt x="509753" y="2214562"/>
                  <a:pt x="501180" y="2207895"/>
                </a:cubicBezTo>
                <a:cubicBezTo>
                  <a:pt x="492608" y="2200275"/>
                  <a:pt x="484035" y="2193607"/>
                  <a:pt x="476415" y="2185987"/>
                </a:cubicBezTo>
                <a:cubicBezTo>
                  <a:pt x="470700" y="2180272"/>
                  <a:pt x="455460" y="2174557"/>
                  <a:pt x="444983" y="2160270"/>
                </a:cubicBezTo>
                <a:cubicBezTo>
                  <a:pt x="428790" y="2143125"/>
                  <a:pt x="415455" y="2126932"/>
                  <a:pt x="399263" y="2109787"/>
                </a:cubicBezTo>
                <a:lnTo>
                  <a:pt x="396126" y="2099983"/>
                </a:lnTo>
                <a:lnTo>
                  <a:pt x="386880" y="2090737"/>
                </a:lnTo>
                <a:cubicBezTo>
                  <a:pt x="376403" y="2080260"/>
                  <a:pt x="365925" y="2068830"/>
                  <a:pt x="355448" y="2056447"/>
                </a:cubicBezTo>
                <a:cubicBezTo>
                  <a:pt x="353543" y="2049780"/>
                  <a:pt x="339255" y="2031682"/>
                  <a:pt x="351638" y="2039302"/>
                </a:cubicBezTo>
                <a:cubicBezTo>
                  <a:pt x="346875" y="2033587"/>
                  <a:pt x="343065" y="2026920"/>
                  <a:pt x="339255" y="2022157"/>
                </a:cubicBezTo>
                <a:lnTo>
                  <a:pt x="337780" y="2019844"/>
                </a:lnTo>
                <a:lnTo>
                  <a:pt x="323062" y="2009774"/>
                </a:lnTo>
                <a:cubicBezTo>
                  <a:pt x="311632" y="1996439"/>
                  <a:pt x="302107" y="1982152"/>
                  <a:pt x="294487" y="1968817"/>
                </a:cubicBezTo>
                <a:cubicBezTo>
                  <a:pt x="286867" y="1954529"/>
                  <a:pt x="281152" y="1941194"/>
                  <a:pt x="278295" y="1930717"/>
                </a:cubicBezTo>
                <a:lnTo>
                  <a:pt x="276390" y="1930717"/>
                </a:lnTo>
                <a:cubicBezTo>
                  <a:pt x="268770" y="1917382"/>
                  <a:pt x="261150" y="1903095"/>
                  <a:pt x="254483" y="1888807"/>
                </a:cubicBezTo>
                <a:cubicBezTo>
                  <a:pt x="247815" y="1874520"/>
                  <a:pt x="240195" y="1861185"/>
                  <a:pt x="233528" y="1846897"/>
                </a:cubicBezTo>
                <a:cubicBezTo>
                  <a:pt x="225908" y="1830705"/>
                  <a:pt x="218288" y="1814512"/>
                  <a:pt x="211620" y="1798320"/>
                </a:cubicBezTo>
                <a:cubicBezTo>
                  <a:pt x="204953" y="1782127"/>
                  <a:pt x="198285" y="1764982"/>
                  <a:pt x="191618" y="1748790"/>
                </a:cubicBezTo>
                <a:cubicBezTo>
                  <a:pt x="199238" y="1759267"/>
                  <a:pt x="205905" y="1769745"/>
                  <a:pt x="211620" y="1782127"/>
                </a:cubicBezTo>
                <a:cubicBezTo>
                  <a:pt x="217335" y="1794510"/>
                  <a:pt x="223050" y="1807845"/>
                  <a:pt x="231623" y="1824037"/>
                </a:cubicBezTo>
                <a:cubicBezTo>
                  <a:pt x="235433" y="1829752"/>
                  <a:pt x="236385" y="1839277"/>
                  <a:pt x="238290" y="1846897"/>
                </a:cubicBezTo>
                <a:lnTo>
                  <a:pt x="241046" y="1850938"/>
                </a:lnTo>
                <a:lnTo>
                  <a:pt x="237654" y="1833303"/>
                </a:lnTo>
                <a:lnTo>
                  <a:pt x="228809" y="1817250"/>
                </a:lnTo>
                <a:lnTo>
                  <a:pt x="214411" y="1784874"/>
                </a:lnTo>
                <a:lnTo>
                  <a:pt x="197332" y="1756409"/>
                </a:lnTo>
                <a:cubicBezTo>
                  <a:pt x="190665" y="1737359"/>
                  <a:pt x="183045" y="1718309"/>
                  <a:pt x="176377" y="1699259"/>
                </a:cubicBezTo>
                <a:lnTo>
                  <a:pt x="158424" y="1640674"/>
                </a:lnTo>
                <a:lnTo>
                  <a:pt x="152529" y="1623596"/>
                </a:lnTo>
                <a:cubicBezTo>
                  <a:pt x="142540" y="1590017"/>
                  <a:pt x="133959" y="1555831"/>
                  <a:pt x="126853" y="1521108"/>
                </a:cubicBezTo>
                <a:lnTo>
                  <a:pt x="115498" y="1446707"/>
                </a:lnTo>
                <a:lnTo>
                  <a:pt x="115417" y="1448752"/>
                </a:lnTo>
                <a:cubicBezTo>
                  <a:pt x="115417" y="1453515"/>
                  <a:pt x="115417" y="1457325"/>
                  <a:pt x="116370" y="1463992"/>
                </a:cubicBezTo>
                <a:cubicBezTo>
                  <a:pt x="118275" y="1475422"/>
                  <a:pt x="120180" y="1486852"/>
                  <a:pt x="121132" y="1499235"/>
                </a:cubicBezTo>
                <a:cubicBezTo>
                  <a:pt x="123037" y="1511617"/>
                  <a:pt x="124942" y="1524000"/>
                  <a:pt x="126847" y="1535430"/>
                </a:cubicBezTo>
                <a:cubicBezTo>
                  <a:pt x="122085" y="1526857"/>
                  <a:pt x="120180" y="1515427"/>
                  <a:pt x="117322" y="1503997"/>
                </a:cubicBezTo>
                <a:cubicBezTo>
                  <a:pt x="115417" y="1491615"/>
                  <a:pt x="113512" y="1478280"/>
                  <a:pt x="110655" y="1463992"/>
                </a:cubicBezTo>
                <a:cubicBezTo>
                  <a:pt x="105892" y="1463992"/>
                  <a:pt x="104940" y="1463992"/>
                  <a:pt x="103035" y="1463992"/>
                </a:cubicBezTo>
                <a:cubicBezTo>
                  <a:pt x="102082" y="1453515"/>
                  <a:pt x="101130" y="1443990"/>
                  <a:pt x="98272" y="1427797"/>
                </a:cubicBezTo>
                <a:cubicBezTo>
                  <a:pt x="96367" y="1420177"/>
                  <a:pt x="93510" y="1412557"/>
                  <a:pt x="91605" y="1404937"/>
                </a:cubicBezTo>
                <a:cubicBezTo>
                  <a:pt x="89700" y="1397317"/>
                  <a:pt x="87795" y="1389697"/>
                  <a:pt x="85890" y="1383030"/>
                </a:cubicBezTo>
                <a:cubicBezTo>
                  <a:pt x="80175" y="1376362"/>
                  <a:pt x="75412" y="1371600"/>
                  <a:pt x="69697" y="1365885"/>
                </a:cubicBezTo>
                <a:cubicBezTo>
                  <a:pt x="67792" y="1365885"/>
                  <a:pt x="66840" y="1365885"/>
                  <a:pt x="64935" y="1365885"/>
                </a:cubicBezTo>
                <a:cubicBezTo>
                  <a:pt x="63030" y="1360170"/>
                  <a:pt x="61125" y="1351597"/>
                  <a:pt x="60172" y="1342072"/>
                </a:cubicBezTo>
                <a:cubicBezTo>
                  <a:pt x="59220" y="1332547"/>
                  <a:pt x="58267" y="1322070"/>
                  <a:pt x="58267" y="1311592"/>
                </a:cubicBezTo>
                <a:cubicBezTo>
                  <a:pt x="58267" y="1291590"/>
                  <a:pt x="59220" y="1273492"/>
                  <a:pt x="62077" y="1268730"/>
                </a:cubicBezTo>
                <a:cubicBezTo>
                  <a:pt x="63030" y="1263015"/>
                  <a:pt x="63030" y="1258252"/>
                  <a:pt x="63982" y="1253490"/>
                </a:cubicBezTo>
                <a:lnTo>
                  <a:pt x="67226" y="1243037"/>
                </a:lnTo>
                <a:lnTo>
                  <a:pt x="65649" y="1219200"/>
                </a:lnTo>
                <a:cubicBezTo>
                  <a:pt x="65887" y="1207294"/>
                  <a:pt x="66839" y="1194911"/>
                  <a:pt x="67792" y="1183957"/>
                </a:cubicBezTo>
                <a:lnTo>
                  <a:pt x="71602" y="1176814"/>
                </a:lnTo>
                <a:lnTo>
                  <a:pt x="71602" y="1172527"/>
                </a:lnTo>
                <a:cubicBezTo>
                  <a:pt x="69697" y="1178242"/>
                  <a:pt x="66840" y="1182052"/>
                  <a:pt x="63982" y="1186815"/>
                </a:cubicBezTo>
                <a:cubicBezTo>
                  <a:pt x="62077" y="1183005"/>
                  <a:pt x="59220" y="1181100"/>
                  <a:pt x="57315" y="1177290"/>
                </a:cubicBezTo>
                <a:cubicBezTo>
                  <a:pt x="53505" y="1171575"/>
                  <a:pt x="54457" y="1120140"/>
                  <a:pt x="44932" y="1160145"/>
                </a:cubicBezTo>
                <a:lnTo>
                  <a:pt x="42670" y="1146572"/>
                </a:lnTo>
                <a:lnTo>
                  <a:pt x="42075" y="1147762"/>
                </a:lnTo>
                <a:cubicBezTo>
                  <a:pt x="41122" y="1160145"/>
                  <a:pt x="39217" y="1173480"/>
                  <a:pt x="38265" y="1185862"/>
                </a:cubicBezTo>
                <a:cubicBezTo>
                  <a:pt x="37312" y="1198245"/>
                  <a:pt x="35407" y="1211580"/>
                  <a:pt x="35407" y="1223962"/>
                </a:cubicBezTo>
                <a:cubicBezTo>
                  <a:pt x="34455" y="1233487"/>
                  <a:pt x="33502" y="1243965"/>
                  <a:pt x="32550" y="1253490"/>
                </a:cubicBezTo>
                <a:lnTo>
                  <a:pt x="32550" y="1314449"/>
                </a:lnTo>
                <a:cubicBezTo>
                  <a:pt x="32550" y="1324927"/>
                  <a:pt x="32550" y="1335404"/>
                  <a:pt x="33502" y="1345882"/>
                </a:cubicBezTo>
                <a:cubicBezTo>
                  <a:pt x="34455" y="1356359"/>
                  <a:pt x="35407" y="1366837"/>
                  <a:pt x="35407" y="1377314"/>
                </a:cubicBezTo>
                <a:cubicBezTo>
                  <a:pt x="31597" y="1378267"/>
                  <a:pt x="32550" y="1413509"/>
                  <a:pt x="26835" y="1406842"/>
                </a:cubicBezTo>
                <a:cubicBezTo>
                  <a:pt x="25882" y="1406842"/>
                  <a:pt x="25882" y="1406842"/>
                  <a:pt x="24930" y="1406842"/>
                </a:cubicBezTo>
                <a:cubicBezTo>
                  <a:pt x="19215" y="1385887"/>
                  <a:pt x="19215" y="1367789"/>
                  <a:pt x="19215" y="1349692"/>
                </a:cubicBezTo>
                <a:cubicBezTo>
                  <a:pt x="19215" y="1331594"/>
                  <a:pt x="22072" y="1313497"/>
                  <a:pt x="19215" y="1290637"/>
                </a:cubicBezTo>
                <a:cubicBezTo>
                  <a:pt x="20167" y="1274444"/>
                  <a:pt x="22072" y="1260157"/>
                  <a:pt x="23977" y="1244917"/>
                </a:cubicBezTo>
                <a:lnTo>
                  <a:pt x="32546" y="1253485"/>
                </a:lnTo>
                <a:lnTo>
                  <a:pt x="24930" y="1243965"/>
                </a:lnTo>
                <a:cubicBezTo>
                  <a:pt x="23025" y="1234440"/>
                  <a:pt x="23025" y="1223962"/>
                  <a:pt x="23025" y="1209675"/>
                </a:cubicBezTo>
                <a:cubicBezTo>
                  <a:pt x="23025" y="1195387"/>
                  <a:pt x="23977" y="1178242"/>
                  <a:pt x="24930" y="1157287"/>
                </a:cubicBezTo>
                <a:cubicBezTo>
                  <a:pt x="24930" y="1152525"/>
                  <a:pt x="25882" y="1147762"/>
                  <a:pt x="25882" y="1143000"/>
                </a:cubicBezTo>
                <a:cubicBezTo>
                  <a:pt x="26835" y="1135380"/>
                  <a:pt x="27787" y="1126807"/>
                  <a:pt x="28740" y="1119187"/>
                </a:cubicBezTo>
                <a:cubicBezTo>
                  <a:pt x="32550" y="1105852"/>
                  <a:pt x="36360" y="1089660"/>
                  <a:pt x="40170" y="1076325"/>
                </a:cubicBezTo>
                <a:lnTo>
                  <a:pt x="45865" y="1047851"/>
                </a:lnTo>
                <a:lnTo>
                  <a:pt x="43980" y="1041082"/>
                </a:lnTo>
                <a:cubicBezTo>
                  <a:pt x="42075" y="1053465"/>
                  <a:pt x="39217" y="1064895"/>
                  <a:pt x="37312" y="1079182"/>
                </a:cubicBezTo>
                <a:cubicBezTo>
                  <a:pt x="33502" y="1092517"/>
                  <a:pt x="29692" y="1108710"/>
                  <a:pt x="25882" y="1122045"/>
                </a:cubicBezTo>
                <a:cubicBezTo>
                  <a:pt x="24930" y="1129665"/>
                  <a:pt x="23977" y="1138237"/>
                  <a:pt x="23025" y="1145857"/>
                </a:cubicBezTo>
                <a:cubicBezTo>
                  <a:pt x="23025" y="1150620"/>
                  <a:pt x="22072" y="1155382"/>
                  <a:pt x="22072" y="1160145"/>
                </a:cubicBezTo>
                <a:cubicBezTo>
                  <a:pt x="22072" y="1181100"/>
                  <a:pt x="21120" y="1198245"/>
                  <a:pt x="20167" y="1212532"/>
                </a:cubicBezTo>
                <a:cubicBezTo>
                  <a:pt x="20167" y="1226820"/>
                  <a:pt x="21120" y="1237297"/>
                  <a:pt x="22072" y="1246822"/>
                </a:cubicBezTo>
                <a:cubicBezTo>
                  <a:pt x="20167" y="1263015"/>
                  <a:pt x="18262" y="1277302"/>
                  <a:pt x="17310" y="1292542"/>
                </a:cubicBezTo>
                <a:cubicBezTo>
                  <a:pt x="20167" y="1315402"/>
                  <a:pt x="17310" y="1333500"/>
                  <a:pt x="17310" y="1351597"/>
                </a:cubicBezTo>
                <a:cubicBezTo>
                  <a:pt x="17310" y="1369695"/>
                  <a:pt x="17310" y="1387792"/>
                  <a:pt x="23025" y="1408747"/>
                </a:cubicBezTo>
                <a:cubicBezTo>
                  <a:pt x="23025" y="1408747"/>
                  <a:pt x="23977" y="1408747"/>
                  <a:pt x="24930" y="1408747"/>
                </a:cubicBezTo>
                <a:cubicBezTo>
                  <a:pt x="28740" y="1426845"/>
                  <a:pt x="32550" y="1443990"/>
                  <a:pt x="37312" y="1463040"/>
                </a:cubicBezTo>
                <a:cubicBezTo>
                  <a:pt x="38265" y="1475422"/>
                  <a:pt x="41122" y="1486852"/>
                  <a:pt x="43980" y="1507807"/>
                </a:cubicBezTo>
                <a:cubicBezTo>
                  <a:pt x="48742" y="1524000"/>
                  <a:pt x="53505" y="1539240"/>
                  <a:pt x="58267" y="1553527"/>
                </a:cubicBezTo>
                <a:cubicBezTo>
                  <a:pt x="60410" y="1580673"/>
                  <a:pt x="74876" y="1623893"/>
                  <a:pt x="80770" y="1651843"/>
                </a:cubicBezTo>
                <a:lnTo>
                  <a:pt x="82734" y="1670685"/>
                </a:lnTo>
                <a:lnTo>
                  <a:pt x="86843" y="1670685"/>
                </a:lnTo>
                <a:cubicBezTo>
                  <a:pt x="97320" y="1697355"/>
                  <a:pt x="103988" y="1711642"/>
                  <a:pt x="107798" y="1721167"/>
                </a:cubicBezTo>
                <a:cubicBezTo>
                  <a:pt x="112560" y="1730692"/>
                  <a:pt x="114465" y="1737360"/>
                  <a:pt x="115418" y="1746885"/>
                </a:cubicBezTo>
                <a:cubicBezTo>
                  <a:pt x="111608" y="1745932"/>
                  <a:pt x="106845" y="1736407"/>
                  <a:pt x="101130" y="1724977"/>
                </a:cubicBezTo>
                <a:cubicBezTo>
                  <a:pt x="95415" y="1713547"/>
                  <a:pt x="90653" y="1700212"/>
                  <a:pt x="85890" y="1690687"/>
                </a:cubicBezTo>
                <a:cubicBezTo>
                  <a:pt x="81128" y="1678305"/>
                  <a:pt x="89700" y="1712595"/>
                  <a:pt x="84938" y="1700212"/>
                </a:cubicBezTo>
                <a:lnTo>
                  <a:pt x="76651" y="1674524"/>
                </a:lnTo>
                <a:lnTo>
                  <a:pt x="70650" y="1675447"/>
                </a:lnTo>
                <a:cubicBezTo>
                  <a:pt x="67792" y="1667827"/>
                  <a:pt x="65887" y="1660207"/>
                  <a:pt x="63982" y="1653540"/>
                </a:cubicBezTo>
                <a:cubicBezTo>
                  <a:pt x="53505" y="1643062"/>
                  <a:pt x="45885" y="1621155"/>
                  <a:pt x="41122" y="1601152"/>
                </a:cubicBezTo>
                <a:cubicBezTo>
                  <a:pt x="36360" y="1581150"/>
                  <a:pt x="32550" y="1562100"/>
                  <a:pt x="26835" y="1554480"/>
                </a:cubicBezTo>
                <a:cubicBezTo>
                  <a:pt x="22072" y="1537335"/>
                  <a:pt x="22072" y="1519237"/>
                  <a:pt x="25882" y="1515427"/>
                </a:cubicBezTo>
                <a:cubicBezTo>
                  <a:pt x="23977" y="1500187"/>
                  <a:pt x="21120" y="1484947"/>
                  <a:pt x="19215" y="1469707"/>
                </a:cubicBezTo>
                <a:cubicBezTo>
                  <a:pt x="17310" y="1454467"/>
                  <a:pt x="16357" y="1439227"/>
                  <a:pt x="14452" y="1423987"/>
                </a:cubicBezTo>
                <a:cubicBezTo>
                  <a:pt x="10642" y="1412557"/>
                  <a:pt x="6832" y="1403032"/>
                  <a:pt x="3975" y="1390650"/>
                </a:cubicBezTo>
                <a:cubicBezTo>
                  <a:pt x="-1740" y="1325880"/>
                  <a:pt x="-2693" y="1250632"/>
                  <a:pt x="10642" y="1213485"/>
                </a:cubicBezTo>
                <a:cubicBezTo>
                  <a:pt x="11595" y="1197292"/>
                  <a:pt x="12547" y="1177290"/>
                  <a:pt x="17310" y="1167765"/>
                </a:cubicBezTo>
                <a:cubicBezTo>
                  <a:pt x="15405" y="1159192"/>
                  <a:pt x="13500" y="1151572"/>
                  <a:pt x="11595" y="1143000"/>
                </a:cubicBezTo>
                <a:cubicBezTo>
                  <a:pt x="13500" y="1126807"/>
                  <a:pt x="11595" y="1089660"/>
                  <a:pt x="23025" y="1074420"/>
                </a:cubicBezTo>
                <a:cubicBezTo>
                  <a:pt x="23977" y="1067752"/>
                  <a:pt x="24930" y="1062990"/>
                  <a:pt x="25882" y="1058227"/>
                </a:cubicBezTo>
                <a:cubicBezTo>
                  <a:pt x="27787" y="1034415"/>
                  <a:pt x="29692" y="1018222"/>
                  <a:pt x="33502" y="1002982"/>
                </a:cubicBezTo>
                <a:cubicBezTo>
                  <a:pt x="40170" y="989647"/>
                  <a:pt x="48742" y="967740"/>
                  <a:pt x="53505" y="962977"/>
                </a:cubicBezTo>
                <a:cubicBezTo>
                  <a:pt x="58267" y="973455"/>
                  <a:pt x="46837" y="1000125"/>
                  <a:pt x="48742" y="1017270"/>
                </a:cubicBezTo>
                <a:lnTo>
                  <a:pt x="53503" y="1007964"/>
                </a:lnTo>
                <a:lnTo>
                  <a:pt x="56362" y="985718"/>
                </a:lnTo>
                <a:cubicBezTo>
                  <a:pt x="58267" y="975597"/>
                  <a:pt x="59696" y="966311"/>
                  <a:pt x="57315" y="961072"/>
                </a:cubicBezTo>
                <a:cubicBezTo>
                  <a:pt x="60172" y="949642"/>
                  <a:pt x="63030" y="941069"/>
                  <a:pt x="65887" y="929639"/>
                </a:cubicBezTo>
                <a:cubicBezTo>
                  <a:pt x="70650" y="914399"/>
                  <a:pt x="74460" y="898207"/>
                  <a:pt x="79222" y="882014"/>
                </a:cubicBezTo>
                <a:cubicBezTo>
                  <a:pt x="83985" y="865822"/>
                  <a:pt x="89700" y="849629"/>
                  <a:pt x="95415" y="833437"/>
                </a:cubicBezTo>
                <a:lnTo>
                  <a:pt x="96628" y="832072"/>
                </a:lnTo>
                <a:lnTo>
                  <a:pt x="103988" y="793432"/>
                </a:lnTo>
                <a:cubicBezTo>
                  <a:pt x="107798" y="785812"/>
                  <a:pt x="111608" y="775334"/>
                  <a:pt x="114465" y="765809"/>
                </a:cubicBezTo>
                <a:cubicBezTo>
                  <a:pt x="118275" y="756284"/>
                  <a:pt x="123038" y="748664"/>
                  <a:pt x="126848" y="742949"/>
                </a:cubicBezTo>
                <a:cubicBezTo>
                  <a:pt x="135420" y="726757"/>
                  <a:pt x="142088" y="710564"/>
                  <a:pt x="151613" y="695324"/>
                </a:cubicBezTo>
                <a:cubicBezTo>
                  <a:pt x="158280" y="680084"/>
                  <a:pt x="164948" y="667702"/>
                  <a:pt x="171615" y="652462"/>
                </a:cubicBezTo>
                <a:cubicBezTo>
                  <a:pt x="172568" y="639127"/>
                  <a:pt x="191618" y="614362"/>
                  <a:pt x="200190" y="597217"/>
                </a:cubicBezTo>
                <a:cubicBezTo>
                  <a:pt x="204953" y="591502"/>
                  <a:pt x="210668" y="585787"/>
                  <a:pt x="221145" y="573404"/>
                </a:cubicBezTo>
                <a:cubicBezTo>
                  <a:pt x="227813" y="559117"/>
                  <a:pt x="233528" y="548639"/>
                  <a:pt x="238290" y="540067"/>
                </a:cubicBezTo>
                <a:cubicBezTo>
                  <a:pt x="243053" y="531494"/>
                  <a:pt x="247815" y="525779"/>
                  <a:pt x="252578" y="519112"/>
                </a:cubicBezTo>
                <a:cubicBezTo>
                  <a:pt x="258293" y="513397"/>
                  <a:pt x="266865" y="503872"/>
                  <a:pt x="267818" y="511492"/>
                </a:cubicBezTo>
                <a:cubicBezTo>
                  <a:pt x="268770" y="510539"/>
                  <a:pt x="270675" y="507682"/>
                  <a:pt x="271628" y="505777"/>
                </a:cubicBezTo>
                <a:cubicBezTo>
                  <a:pt x="276390" y="495299"/>
                  <a:pt x="281153" y="485774"/>
                  <a:pt x="286868" y="475297"/>
                </a:cubicBezTo>
                <a:cubicBezTo>
                  <a:pt x="296393" y="464819"/>
                  <a:pt x="307823" y="446722"/>
                  <a:pt x="316395" y="441007"/>
                </a:cubicBezTo>
                <a:cubicBezTo>
                  <a:pt x="309966" y="453151"/>
                  <a:pt x="316932" y="450829"/>
                  <a:pt x="317199" y="455339"/>
                </a:cubicBezTo>
                <a:lnTo>
                  <a:pt x="315045" y="461363"/>
                </a:lnTo>
                <a:lnTo>
                  <a:pt x="345922" y="429577"/>
                </a:lnTo>
                <a:cubicBezTo>
                  <a:pt x="348780" y="423862"/>
                  <a:pt x="354495" y="417195"/>
                  <a:pt x="361162" y="409575"/>
                </a:cubicBezTo>
                <a:cubicBezTo>
                  <a:pt x="367830" y="402907"/>
                  <a:pt x="375450" y="396240"/>
                  <a:pt x="381165" y="390525"/>
                </a:cubicBezTo>
                <a:lnTo>
                  <a:pt x="382889" y="392440"/>
                </a:lnTo>
                <a:lnTo>
                  <a:pt x="382118" y="391477"/>
                </a:lnTo>
                <a:cubicBezTo>
                  <a:pt x="390690" y="382904"/>
                  <a:pt x="398310" y="374332"/>
                  <a:pt x="406883" y="366712"/>
                </a:cubicBezTo>
                <a:cubicBezTo>
                  <a:pt x="414503" y="359092"/>
                  <a:pt x="423075" y="351472"/>
                  <a:pt x="431648" y="343852"/>
                </a:cubicBezTo>
                <a:cubicBezTo>
                  <a:pt x="442125" y="333374"/>
                  <a:pt x="448793" y="324802"/>
                  <a:pt x="458318" y="315277"/>
                </a:cubicBezTo>
                <a:cubicBezTo>
                  <a:pt x="470700" y="305752"/>
                  <a:pt x="484035" y="296227"/>
                  <a:pt x="495465" y="287654"/>
                </a:cubicBezTo>
                <a:cubicBezTo>
                  <a:pt x="508800" y="277177"/>
                  <a:pt x="522135" y="267652"/>
                  <a:pt x="535470" y="258127"/>
                </a:cubicBezTo>
                <a:lnTo>
                  <a:pt x="559389" y="241440"/>
                </a:lnTo>
                <a:lnTo>
                  <a:pt x="575475" y="226694"/>
                </a:lnTo>
                <a:cubicBezTo>
                  <a:pt x="585000" y="220979"/>
                  <a:pt x="594525" y="215264"/>
                  <a:pt x="604050" y="209549"/>
                </a:cubicBezTo>
                <a:cubicBezTo>
                  <a:pt x="613575" y="203834"/>
                  <a:pt x="624052" y="199072"/>
                  <a:pt x="634530" y="193357"/>
                </a:cubicBezTo>
                <a:lnTo>
                  <a:pt x="638565" y="191282"/>
                </a:lnTo>
                <a:lnTo>
                  <a:pt x="648937" y="181094"/>
                </a:lnTo>
                <a:cubicBezTo>
                  <a:pt x="654771" y="176688"/>
                  <a:pt x="661201" y="172402"/>
                  <a:pt x="665963" y="168592"/>
                </a:cubicBezTo>
                <a:cubicBezTo>
                  <a:pt x="673583" y="162877"/>
                  <a:pt x="679298" y="160496"/>
                  <a:pt x="684656" y="159067"/>
                </a:cubicBezTo>
                <a:lnTo>
                  <a:pt x="697880" y="156023"/>
                </a:lnTo>
                <a:lnTo>
                  <a:pt x="700252" y="154304"/>
                </a:lnTo>
                <a:cubicBezTo>
                  <a:pt x="782167" y="109537"/>
                  <a:pt x="869797" y="74294"/>
                  <a:pt x="959332" y="49529"/>
                </a:cubicBezTo>
                <a:lnTo>
                  <a:pt x="968945" y="47439"/>
                </a:lnTo>
                <a:lnTo>
                  <a:pt x="995527" y="38099"/>
                </a:lnTo>
                <a:cubicBezTo>
                  <a:pt x="1001719" y="36194"/>
                  <a:pt x="1008148" y="35003"/>
                  <a:pt x="1013863" y="34408"/>
                </a:cubicBezTo>
                <a:lnTo>
                  <a:pt x="1023424" y="34327"/>
                </a:lnTo>
                <a:lnTo>
                  <a:pt x="1026960" y="33337"/>
                </a:lnTo>
                <a:cubicBezTo>
                  <a:pt x="1097445" y="17144"/>
                  <a:pt x="1169835" y="7619"/>
                  <a:pt x="1244130" y="4762"/>
                </a:cubicBezTo>
                <a:cubicBezTo>
                  <a:pt x="1262704" y="5238"/>
                  <a:pt x="1283897" y="4762"/>
                  <a:pt x="1305804" y="4524"/>
                </a:cubicBezTo>
                <a:cubicBezTo>
                  <a:pt x="1327712" y="4285"/>
                  <a:pt x="1350334" y="4285"/>
                  <a:pt x="1371765" y="5714"/>
                </a:cubicBezTo>
                <a:lnTo>
                  <a:pt x="1372993" y="6635"/>
                </a:lnTo>
                <a:lnTo>
                  <a:pt x="1405103" y="2857"/>
                </a:lnTo>
                <a:cubicBezTo>
                  <a:pt x="1415580" y="4762"/>
                  <a:pt x="1425105" y="5714"/>
                  <a:pt x="1434630" y="7619"/>
                </a:cubicBezTo>
                <a:cubicBezTo>
                  <a:pt x="1444155" y="9524"/>
                  <a:pt x="1453680" y="10477"/>
                  <a:pt x="1464158" y="13334"/>
                </a:cubicBezTo>
                <a:lnTo>
                  <a:pt x="1479392" y="16797"/>
                </a:lnTo>
                <a:lnTo>
                  <a:pt x="1463205" y="12382"/>
                </a:lnTo>
                <a:cubicBezTo>
                  <a:pt x="1453680" y="10477"/>
                  <a:pt x="1443202" y="8572"/>
                  <a:pt x="1433677" y="6667"/>
                </a:cubicBezTo>
                <a:cubicBezTo>
                  <a:pt x="1424152" y="4762"/>
                  <a:pt x="1414627" y="3810"/>
                  <a:pt x="1404150" y="1905"/>
                </a:cubicBezTo>
                <a:cubicBezTo>
                  <a:pt x="1404150" y="1905"/>
                  <a:pt x="1404150" y="952"/>
                  <a:pt x="1404150" y="0"/>
                </a:cubicBezTo>
                <a:close/>
              </a:path>
            </a:pathLst>
          </a:custGeom>
          <a:gradFill>
            <a:gsLst>
              <a:gs pos="0">
                <a:schemeClr val="accent1">
                  <a:lumMod val="5000"/>
                  <a:lumOff val="95000"/>
                </a:schemeClr>
              </a:gs>
              <a:gs pos="100000">
                <a:schemeClr val="accent1">
                  <a:alpha val="71000"/>
                </a:schemeClr>
              </a:gs>
            </a:gsLst>
            <a:path path="circle">
              <a:fillToRect l="100000" b="100000"/>
            </a:path>
          </a:gradFill>
          <a:ln w="9525" cap="flat">
            <a:noFill/>
            <a:prstDash val="solid"/>
            <a:miter/>
          </a:ln>
        </p:spPr>
        <p:txBody>
          <a:bodyPr rtlCol="0" anchor="ctr"/>
          <a:lstStyle/>
          <a:p>
            <a:endParaRPr lang="en-US" noProof="0"/>
          </a:p>
        </p:txBody>
      </p:sp>
      <p:sp>
        <p:nvSpPr>
          <p:cNvPr id="2" name="Title 1">
            <a:extLst>
              <a:ext uri="{FF2B5EF4-FFF2-40B4-BE49-F238E27FC236}">
                <a16:creationId xmlns:a16="http://schemas.microsoft.com/office/drawing/2014/main" id="{5A2515AF-700C-45E8-AA05-EBCBEACBF236}"/>
              </a:ext>
            </a:extLst>
          </p:cNvPr>
          <p:cNvSpPr>
            <a:spLocks noGrp="1"/>
          </p:cNvSpPr>
          <p:nvPr>
            <p:ph type="ctrTitle"/>
          </p:nvPr>
        </p:nvSpPr>
        <p:spPr>
          <a:xfrm>
            <a:off x="7171062" y="3133725"/>
            <a:ext cx="4099187" cy="2078700"/>
          </a:xfrm>
        </p:spPr>
        <p:txBody>
          <a:bodyPr anchor="b"/>
          <a:lstStyle>
            <a:lvl1pPr algn="r">
              <a:lnSpc>
                <a:spcPts val="5000"/>
              </a:lnSpc>
              <a:defRPr sz="4400" cap="all" baseline="0">
                <a:solidFill>
                  <a:schemeClr val="bg1"/>
                </a:solidFill>
              </a:defRPr>
            </a:lvl1pPr>
          </a:lstStyle>
          <a:p>
            <a:r>
              <a:rPr lang="en-US" noProof="0"/>
              <a:t>Click to edit Master title style</a:t>
            </a:r>
          </a:p>
        </p:txBody>
      </p:sp>
      <p:sp>
        <p:nvSpPr>
          <p:cNvPr id="3" name="Subtitle 2">
            <a:extLst>
              <a:ext uri="{FF2B5EF4-FFF2-40B4-BE49-F238E27FC236}">
                <a16:creationId xmlns:a16="http://schemas.microsoft.com/office/drawing/2014/main" id="{B89FC95D-4CD8-4192-B0C2-D1B82FBB1DC4}"/>
              </a:ext>
            </a:extLst>
          </p:cNvPr>
          <p:cNvSpPr>
            <a:spLocks noGrp="1"/>
          </p:cNvSpPr>
          <p:nvPr>
            <p:ph type="subTitle" idx="1"/>
          </p:nvPr>
        </p:nvSpPr>
        <p:spPr>
          <a:xfrm>
            <a:off x="7171062" y="5428423"/>
            <a:ext cx="4099187" cy="1048939"/>
          </a:xfrm>
        </p:spPr>
        <p:txBody>
          <a:bodyPr/>
          <a:lstStyle>
            <a:lvl1pPr marL="0" indent="0" algn="r">
              <a:buNone/>
              <a:defRPr sz="2000" b="1" cap="all"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noProof="0"/>
              <a:t>Click to edit Master subtitle style</a:t>
            </a:r>
          </a:p>
        </p:txBody>
      </p:sp>
      <p:sp>
        <p:nvSpPr>
          <p:cNvPr id="9" name="Picture Placeholder 8">
            <a:extLst>
              <a:ext uri="{FF2B5EF4-FFF2-40B4-BE49-F238E27FC236}">
                <a16:creationId xmlns:a16="http://schemas.microsoft.com/office/drawing/2014/main" id="{820DE84E-DA13-4173-AAC9-86C27FFB14DE}"/>
              </a:ext>
            </a:extLst>
          </p:cNvPr>
          <p:cNvSpPr>
            <a:spLocks noGrp="1"/>
          </p:cNvSpPr>
          <p:nvPr>
            <p:ph type="pic" sz="quarter" idx="10" hasCustomPrompt="1"/>
          </p:nvPr>
        </p:nvSpPr>
        <p:spPr>
          <a:xfrm>
            <a:off x="1142512" y="842713"/>
            <a:ext cx="5039333" cy="5172574"/>
          </a:xfrm>
          <a:custGeom>
            <a:avLst/>
            <a:gdLst>
              <a:gd name="connsiteX0" fmla="*/ 4728104 w 5039333"/>
              <a:gd name="connsiteY0" fmla="*/ 1561505 h 5172574"/>
              <a:gd name="connsiteX1" fmla="*/ 4729866 w 5039333"/>
              <a:gd name="connsiteY1" fmla="*/ 1561505 h 5172574"/>
              <a:gd name="connsiteX2" fmla="*/ 4765132 w 5039333"/>
              <a:gd name="connsiteY2" fmla="*/ 1646143 h 5172574"/>
              <a:gd name="connsiteX3" fmla="*/ 4728104 w 5039333"/>
              <a:gd name="connsiteY3" fmla="*/ 1561505 h 5172574"/>
              <a:gd name="connsiteX4" fmla="*/ 4888651 w 5039333"/>
              <a:gd name="connsiteY4" fmla="*/ 1542826 h 5172574"/>
              <a:gd name="connsiteX5" fmla="*/ 4889224 w 5039333"/>
              <a:gd name="connsiteY5" fmla="*/ 1544092 h 5172574"/>
              <a:gd name="connsiteX6" fmla="*/ 4907960 w 5039333"/>
              <a:gd name="connsiteY6" fmla="*/ 1589717 h 5172574"/>
              <a:gd name="connsiteX7" fmla="*/ 4869167 w 5039333"/>
              <a:gd name="connsiteY7" fmla="*/ 1499790 h 5172574"/>
              <a:gd name="connsiteX8" fmla="*/ 4870930 w 5039333"/>
              <a:gd name="connsiteY8" fmla="*/ 1499790 h 5172574"/>
              <a:gd name="connsiteX9" fmla="*/ 4888651 w 5039333"/>
              <a:gd name="connsiteY9" fmla="*/ 1542826 h 5172574"/>
              <a:gd name="connsiteX10" fmla="*/ 4583190 w 5039333"/>
              <a:gd name="connsiteY10" fmla="*/ 1291357 h 5172574"/>
              <a:gd name="connsiteX11" fmla="*/ 4608198 w 5039333"/>
              <a:gd name="connsiteY11" fmla="*/ 1328750 h 5172574"/>
              <a:gd name="connsiteX12" fmla="*/ 4606436 w 5039333"/>
              <a:gd name="connsiteY12" fmla="*/ 1328750 h 5172574"/>
              <a:gd name="connsiteX13" fmla="*/ 4526081 w 5039333"/>
              <a:gd name="connsiteY13" fmla="*/ 1205962 h 5172574"/>
              <a:gd name="connsiteX14" fmla="*/ 4544719 w 5039333"/>
              <a:gd name="connsiteY14" fmla="*/ 1231768 h 5172574"/>
              <a:gd name="connsiteX15" fmla="*/ 4565879 w 5039333"/>
              <a:gd name="connsiteY15" fmla="*/ 1263507 h 5172574"/>
              <a:gd name="connsiteX16" fmla="*/ 4583190 w 5039333"/>
              <a:gd name="connsiteY16" fmla="*/ 1291357 h 5172574"/>
              <a:gd name="connsiteX17" fmla="*/ 707794 w 5039333"/>
              <a:gd name="connsiteY17" fmla="*/ 1046623 h 5172574"/>
              <a:gd name="connsiteX18" fmla="*/ 672528 w 5039333"/>
              <a:gd name="connsiteY18" fmla="*/ 1110102 h 5172574"/>
              <a:gd name="connsiteX19" fmla="*/ 639027 w 5039333"/>
              <a:gd name="connsiteY19" fmla="*/ 1177107 h 5172574"/>
              <a:gd name="connsiteX20" fmla="*/ 623156 w 5039333"/>
              <a:gd name="connsiteY20" fmla="*/ 1210608 h 5172574"/>
              <a:gd name="connsiteX21" fmla="*/ 607288 w 5039333"/>
              <a:gd name="connsiteY21" fmla="*/ 1244112 h 5172574"/>
              <a:gd name="connsiteX22" fmla="*/ 577311 w 5039333"/>
              <a:gd name="connsiteY22" fmla="*/ 1312879 h 5172574"/>
              <a:gd name="connsiteX23" fmla="*/ 249338 w 5039333"/>
              <a:gd name="connsiteY23" fmla="*/ 2272111 h 5172574"/>
              <a:gd name="connsiteX24" fmla="*/ 245812 w 5039333"/>
              <a:gd name="connsiteY24" fmla="*/ 2781703 h 5172574"/>
              <a:gd name="connsiteX25" fmla="*/ 351609 w 5039333"/>
              <a:gd name="connsiteY25" fmla="*/ 3280714 h 5172574"/>
              <a:gd name="connsiteX26" fmla="*/ 868255 w 5039333"/>
              <a:gd name="connsiteY26" fmla="*/ 4151780 h 5172574"/>
              <a:gd name="connsiteX27" fmla="*/ 1702292 w 5039333"/>
              <a:gd name="connsiteY27" fmla="*/ 4726614 h 5172574"/>
              <a:gd name="connsiteX28" fmla="*/ 2700317 w 5039333"/>
              <a:gd name="connsiteY28" fmla="*/ 4897654 h 5172574"/>
              <a:gd name="connsiteX29" fmla="*/ 3678944 w 5039333"/>
              <a:gd name="connsiteY29" fmla="*/ 4634923 h 5172574"/>
              <a:gd name="connsiteX30" fmla="*/ 4456557 w 5039333"/>
              <a:gd name="connsiteY30" fmla="*/ 3986031 h 5172574"/>
              <a:gd name="connsiteX31" fmla="*/ 4892089 w 5039333"/>
              <a:gd name="connsiteY31" fmla="*/ 3070883 h 5172574"/>
              <a:gd name="connsiteX32" fmla="*/ 4960857 w 5039333"/>
              <a:gd name="connsiteY32" fmla="*/ 3289531 h 5172574"/>
              <a:gd name="connsiteX33" fmla="*/ 4410711 w 5039333"/>
              <a:gd name="connsiteY33" fmla="*/ 4217023 h 5172574"/>
              <a:gd name="connsiteX34" fmla="*/ 3523774 w 5039333"/>
              <a:gd name="connsiteY34" fmla="*/ 4821832 h 5172574"/>
              <a:gd name="connsiteX35" fmla="*/ 2467560 w 5039333"/>
              <a:gd name="connsiteY35" fmla="*/ 4992872 h 5172574"/>
              <a:gd name="connsiteX36" fmla="*/ 1443088 w 5039333"/>
              <a:gd name="connsiteY36" fmla="*/ 4700165 h 5172574"/>
              <a:gd name="connsiteX37" fmla="*/ 642553 w 5039333"/>
              <a:gd name="connsiteY37" fmla="*/ 4003664 h 5172574"/>
              <a:gd name="connsiteX38" fmla="*/ 215837 w 5039333"/>
              <a:gd name="connsiteY38" fmla="*/ 3037380 h 5172574"/>
              <a:gd name="connsiteX39" fmla="*/ 240523 w 5039333"/>
              <a:gd name="connsiteY39" fmla="*/ 1984695 h 5172574"/>
              <a:gd name="connsiteX40" fmla="*/ 422141 w 5039333"/>
              <a:gd name="connsiteY40" fmla="*/ 1489209 h 5172574"/>
              <a:gd name="connsiteX41" fmla="*/ 707794 w 5039333"/>
              <a:gd name="connsiteY41" fmla="*/ 1046623 h 5172574"/>
              <a:gd name="connsiteX42" fmla="*/ 4497112 w 5039333"/>
              <a:gd name="connsiteY42" fmla="*/ 916139 h 5172574"/>
              <a:gd name="connsiteX43" fmla="*/ 4507691 w 5039333"/>
              <a:gd name="connsiteY43" fmla="*/ 921428 h 5172574"/>
              <a:gd name="connsiteX44" fmla="*/ 4520033 w 5039333"/>
              <a:gd name="connsiteY44" fmla="*/ 928482 h 5172574"/>
              <a:gd name="connsiteX45" fmla="*/ 4569406 w 5039333"/>
              <a:gd name="connsiteY45" fmla="*/ 990198 h 5172574"/>
              <a:gd name="connsiteX46" fmla="*/ 4617015 w 5039333"/>
              <a:gd name="connsiteY46" fmla="*/ 1053676 h 5172574"/>
              <a:gd name="connsiteX47" fmla="*/ 4676967 w 5039333"/>
              <a:gd name="connsiteY47" fmla="*/ 1141841 h 5172574"/>
              <a:gd name="connsiteX48" fmla="*/ 4747499 w 5039333"/>
              <a:gd name="connsiteY48" fmla="*/ 1256454 h 5172574"/>
              <a:gd name="connsiteX49" fmla="*/ 4781001 w 5039333"/>
              <a:gd name="connsiteY49" fmla="*/ 1316406 h 5172574"/>
              <a:gd name="connsiteX50" fmla="*/ 4796871 w 5039333"/>
              <a:gd name="connsiteY50" fmla="*/ 1346383 h 5172574"/>
              <a:gd name="connsiteX51" fmla="*/ 4810978 w 5039333"/>
              <a:gd name="connsiteY51" fmla="*/ 1376358 h 5172574"/>
              <a:gd name="connsiteX52" fmla="*/ 4807451 w 5039333"/>
              <a:gd name="connsiteY52" fmla="*/ 1374596 h 5172574"/>
              <a:gd name="connsiteX53" fmla="*/ 4773948 w 5039333"/>
              <a:gd name="connsiteY53" fmla="*/ 1312879 h 5172574"/>
              <a:gd name="connsiteX54" fmla="*/ 4738682 w 5039333"/>
              <a:gd name="connsiteY54" fmla="*/ 1251165 h 5172574"/>
              <a:gd name="connsiteX55" fmla="*/ 4662861 w 5039333"/>
              <a:gd name="connsiteY55" fmla="*/ 1131261 h 5172574"/>
              <a:gd name="connsiteX56" fmla="*/ 4602909 w 5039333"/>
              <a:gd name="connsiteY56" fmla="*/ 1048386 h 5172574"/>
              <a:gd name="connsiteX57" fmla="*/ 4551773 w 5039333"/>
              <a:gd name="connsiteY57" fmla="*/ 981380 h 5172574"/>
              <a:gd name="connsiteX58" fmla="*/ 4525324 w 5039333"/>
              <a:gd name="connsiteY58" fmla="*/ 947879 h 5172574"/>
              <a:gd name="connsiteX59" fmla="*/ 4222038 w 5039333"/>
              <a:gd name="connsiteY59" fmla="*/ 849134 h 5172574"/>
              <a:gd name="connsiteX60" fmla="*/ 4252013 w 5039333"/>
              <a:gd name="connsiteY60" fmla="*/ 861476 h 5172574"/>
              <a:gd name="connsiteX61" fmla="*/ 4443991 w 5039333"/>
              <a:gd name="connsiteY61" fmla="*/ 1083211 h 5172574"/>
              <a:gd name="connsiteX62" fmla="*/ 4526081 w 5039333"/>
              <a:gd name="connsiteY62" fmla="*/ 1205962 h 5172574"/>
              <a:gd name="connsiteX63" fmla="*/ 4521798 w 5039333"/>
              <a:gd name="connsiteY63" fmla="*/ 1200029 h 5172574"/>
              <a:gd name="connsiteX64" fmla="*/ 4477714 w 5039333"/>
              <a:gd name="connsiteY64" fmla="*/ 1136550 h 5172574"/>
              <a:gd name="connsiteX65" fmla="*/ 4430106 w 5039333"/>
              <a:gd name="connsiteY65" fmla="*/ 1076598 h 5172574"/>
              <a:gd name="connsiteX66" fmla="*/ 4405420 w 5039333"/>
              <a:gd name="connsiteY66" fmla="*/ 1046623 h 5172574"/>
              <a:gd name="connsiteX67" fmla="*/ 4380734 w 5039333"/>
              <a:gd name="connsiteY67" fmla="*/ 1016646 h 5172574"/>
              <a:gd name="connsiteX68" fmla="*/ 4329598 w 5039333"/>
              <a:gd name="connsiteY68" fmla="*/ 958459 h 5172574"/>
              <a:gd name="connsiteX69" fmla="*/ 4222038 w 5039333"/>
              <a:gd name="connsiteY69" fmla="*/ 849134 h 5172574"/>
              <a:gd name="connsiteX70" fmla="*/ 2590993 w 5039333"/>
              <a:gd name="connsiteY70" fmla="*/ 284881 h 5172574"/>
              <a:gd name="connsiteX71" fmla="*/ 4848008 w 5039333"/>
              <a:gd name="connsiteY71" fmla="*/ 2541895 h 5172574"/>
              <a:gd name="connsiteX72" fmla="*/ 4836356 w 5039333"/>
              <a:gd name="connsiteY72" fmla="*/ 2772662 h 5172574"/>
              <a:gd name="connsiteX73" fmla="*/ 4805702 w 5039333"/>
              <a:gd name="connsiteY73" fmla="*/ 2973520 h 5172574"/>
              <a:gd name="connsiteX74" fmla="*/ 4810978 w 5039333"/>
              <a:gd name="connsiteY74" fmla="*/ 2984481 h 5172574"/>
              <a:gd name="connsiteX75" fmla="*/ 4851534 w 5039333"/>
              <a:gd name="connsiteY75" fmla="*/ 3086752 h 5172574"/>
              <a:gd name="connsiteX76" fmla="*/ 4458319 w 5039333"/>
              <a:gd name="connsiteY76" fmla="*/ 3910210 h 5172574"/>
              <a:gd name="connsiteX77" fmla="*/ 3779450 w 5039333"/>
              <a:gd name="connsiteY77" fmla="*/ 4516783 h 5172574"/>
              <a:gd name="connsiteX78" fmla="*/ 2922490 w 5039333"/>
              <a:gd name="connsiteY78" fmla="*/ 4813016 h 5172574"/>
              <a:gd name="connsiteX79" fmla="*/ 2021448 w 5039333"/>
              <a:gd name="connsiteY79" fmla="*/ 4756591 h 5172574"/>
              <a:gd name="connsiteX80" fmla="*/ 1215623 w 5039333"/>
              <a:gd name="connsiteY80" fmla="*/ 4356323 h 5172574"/>
              <a:gd name="connsiteX81" fmla="*/ 628447 w 5039333"/>
              <a:gd name="connsiteY81" fmla="*/ 3679218 h 5172574"/>
              <a:gd name="connsiteX82" fmla="*/ 349847 w 5039333"/>
              <a:gd name="connsiteY82" fmla="*/ 2831075 h 5172574"/>
              <a:gd name="connsiteX83" fmla="*/ 345902 w 5039333"/>
              <a:gd name="connsiteY83" fmla="*/ 2774443 h 5172574"/>
              <a:gd name="connsiteX84" fmla="*/ 345630 w 5039333"/>
              <a:gd name="connsiteY84" fmla="*/ 2772662 h 5172574"/>
              <a:gd name="connsiteX85" fmla="*/ 345241 w 5039333"/>
              <a:gd name="connsiteY85" fmla="*/ 2764951 h 5172574"/>
              <a:gd name="connsiteX86" fmla="*/ 334308 w 5039333"/>
              <a:gd name="connsiteY86" fmla="*/ 2607964 h 5172574"/>
              <a:gd name="connsiteX87" fmla="*/ 335383 w 5039333"/>
              <a:gd name="connsiteY87" fmla="*/ 2569715 h 5172574"/>
              <a:gd name="connsiteX88" fmla="*/ 333978 w 5039333"/>
              <a:gd name="connsiteY88" fmla="*/ 2541895 h 5172574"/>
              <a:gd name="connsiteX89" fmla="*/ 338912 w 5039333"/>
              <a:gd name="connsiteY89" fmla="*/ 2444195 h 5172574"/>
              <a:gd name="connsiteX90" fmla="*/ 340589 w 5039333"/>
              <a:gd name="connsiteY90" fmla="*/ 2384523 h 5172574"/>
              <a:gd name="connsiteX91" fmla="*/ 342807 w 5039333"/>
              <a:gd name="connsiteY91" fmla="*/ 2367040 h 5172574"/>
              <a:gd name="connsiteX92" fmla="*/ 345630 w 5039333"/>
              <a:gd name="connsiteY92" fmla="*/ 2311129 h 5172574"/>
              <a:gd name="connsiteX93" fmla="*/ 2590993 w 5039333"/>
              <a:gd name="connsiteY93" fmla="*/ 284881 h 5172574"/>
              <a:gd name="connsiteX94" fmla="*/ 1524200 w 5039333"/>
              <a:gd name="connsiteY94" fmla="*/ 209060 h 5172574"/>
              <a:gd name="connsiteX95" fmla="*/ 1279103 w 5039333"/>
              <a:gd name="connsiteY95" fmla="*/ 383625 h 5172574"/>
              <a:gd name="connsiteX96" fmla="*/ 799487 w 5039333"/>
              <a:gd name="connsiteY96" fmla="*/ 760970 h 5172574"/>
              <a:gd name="connsiteX97" fmla="*/ 423905 w 5039333"/>
              <a:gd name="connsiteY97" fmla="*/ 1240585 h 5172574"/>
              <a:gd name="connsiteX98" fmla="*/ 173518 w 5039333"/>
              <a:gd name="connsiteY98" fmla="*/ 1797786 h 5172574"/>
              <a:gd name="connsiteX99" fmla="*/ 65958 w 5039333"/>
              <a:gd name="connsiteY99" fmla="*/ 2397305 h 5172574"/>
              <a:gd name="connsiteX100" fmla="*/ 102986 w 5039333"/>
              <a:gd name="connsiteY100" fmla="*/ 3005642 h 5172574"/>
              <a:gd name="connsiteX101" fmla="*/ 134725 w 5039333"/>
              <a:gd name="connsiteY101" fmla="*/ 3155521 h 5172574"/>
              <a:gd name="connsiteX102" fmla="*/ 154122 w 5039333"/>
              <a:gd name="connsiteY102" fmla="*/ 3229579 h 5172574"/>
              <a:gd name="connsiteX103" fmla="*/ 175282 w 5039333"/>
              <a:gd name="connsiteY103" fmla="*/ 3303638 h 5172574"/>
              <a:gd name="connsiteX104" fmla="*/ 284606 w 5039333"/>
              <a:gd name="connsiteY104" fmla="*/ 3589291 h 5172574"/>
              <a:gd name="connsiteX105" fmla="*/ 427432 w 5039333"/>
              <a:gd name="connsiteY105" fmla="*/ 3859076 h 5172574"/>
              <a:gd name="connsiteX106" fmla="*/ 601999 w 5039333"/>
              <a:gd name="connsiteY106" fmla="*/ 4109463 h 5172574"/>
              <a:gd name="connsiteX107" fmla="*/ 804776 w 5039333"/>
              <a:gd name="connsiteY107" fmla="*/ 4338691 h 5172574"/>
              <a:gd name="connsiteX108" fmla="*/ 1034004 w 5039333"/>
              <a:gd name="connsiteY108" fmla="*/ 4539707 h 5172574"/>
              <a:gd name="connsiteX109" fmla="*/ 1284392 w 5039333"/>
              <a:gd name="connsiteY109" fmla="*/ 4714272 h 5172574"/>
              <a:gd name="connsiteX110" fmla="*/ 1351397 w 5039333"/>
              <a:gd name="connsiteY110" fmla="*/ 4753064 h 5172574"/>
              <a:gd name="connsiteX111" fmla="*/ 1384901 w 5039333"/>
              <a:gd name="connsiteY111" fmla="*/ 4772461 h 5172574"/>
              <a:gd name="connsiteX112" fmla="*/ 1418402 w 5039333"/>
              <a:gd name="connsiteY112" fmla="*/ 4790094 h 5172574"/>
              <a:gd name="connsiteX113" fmla="*/ 1487172 w 5039333"/>
              <a:gd name="connsiteY113" fmla="*/ 4825360 h 5172574"/>
              <a:gd name="connsiteX114" fmla="*/ 1555939 w 5039333"/>
              <a:gd name="connsiteY114" fmla="*/ 4857099 h 5172574"/>
              <a:gd name="connsiteX115" fmla="*/ 1841593 w 5039333"/>
              <a:gd name="connsiteY115" fmla="*/ 4966424 h 5172574"/>
              <a:gd name="connsiteX116" fmla="*/ 2139590 w 5039333"/>
              <a:gd name="connsiteY116" fmla="*/ 5038718 h 5172574"/>
              <a:gd name="connsiteX117" fmla="*/ 3347445 w 5039333"/>
              <a:gd name="connsiteY117" fmla="*/ 4964659 h 5172574"/>
              <a:gd name="connsiteX118" fmla="*/ 3902883 w 5039333"/>
              <a:gd name="connsiteY118" fmla="*/ 4712509 h 5172574"/>
              <a:gd name="connsiteX119" fmla="*/ 4382498 w 5039333"/>
              <a:gd name="connsiteY119" fmla="*/ 4335165 h 5172574"/>
              <a:gd name="connsiteX120" fmla="*/ 4758079 w 5039333"/>
              <a:gd name="connsiteY120" fmla="*/ 3855549 h 5172574"/>
              <a:gd name="connsiteX121" fmla="*/ 5008466 w 5039333"/>
              <a:gd name="connsiteY121" fmla="*/ 3298349 h 5172574"/>
              <a:gd name="connsiteX122" fmla="*/ 5035578 w 5039333"/>
              <a:gd name="connsiteY122" fmla="*/ 3414285 h 5172574"/>
              <a:gd name="connsiteX123" fmla="*/ 5039333 w 5039333"/>
              <a:gd name="connsiteY123" fmla="*/ 3436011 h 5172574"/>
              <a:gd name="connsiteX124" fmla="*/ 4972399 w 5039333"/>
              <a:gd name="connsiteY124" fmla="*/ 3618891 h 5172574"/>
              <a:gd name="connsiteX125" fmla="*/ 4403875 w 5039333"/>
              <a:gd name="connsiteY125" fmla="*/ 4462124 h 5172574"/>
              <a:gd name="connsiteX126" fmla="*/ 4253822 w 5039333"/>
              <a:gd name="connsiteY126" fmla="*/ 4598501 h 5172574"/>
              <a:gd name="connsiteX127" fmla="*/ 4172842 w 5039333"/>
              <a:gd name="connsiteY127" fmla="*/ 4661928 h 5172574"/>
              <a:gd name="connsiteX128" fmla="*/ 3151720 w 5039333"/>
              <a:gd name="connsiteY128" fmla="*/ 5118067 h 5172574"/>
              <a:gd name="connsiteX129" fmla="*/ 2515170 w 5039333"/>
              <a:gd name="connsiteY129" fmla="*/ 5170966 h 5172574"/>
              <a:gd name="connsiteX130" fmla="*/ 2196015 w 5039333"/>
              <a:gd name="connsiteY130" fmla="*/ 5140989 h 5172574"/>
              <a:gd name="connsiteX131" fmla="*/ 2116666 w 5039333"/>
              <a:gd name="connsiteY131" fmla="*/ 5126882 h 5172574"/>
              <a:gd name="connsiteX132" fmla="*/ 2039081 w 5039333"/>
              <a:gd name="connsiteY132" fmla="*/ 5111014 h 5172574"/>
              <a:gd name="connsiteX133" fmla="*/ 1883912 w 5039333"/>
              <a:gd name="connsiteY133" fmla="*/ 5070457 h 5172574"/>
              <a:gd name="connsiteX134" fmla="*/ 1808091 w 5039333"/>
              <a:gd name="connsiteY134" fmla="*/ 5047535 h 5172574"/>
              <a:gd name="connsiteX135" fmla="*/ 1732268 w 5039333"/>
              <a:gd name="connsiteY135" fmla="*/ 5021085 h 5172574"/>
              <a:gd name="connsiteX136" fmla="*/ 1582389 w 5039333"/>
              <a:gd name="connsiteY136" fmla="*/ 4962897 h 5172574"/>
              <a:gd name="connsiteX137" fmla="*/ 1510094 w 5039333"/>
              <a:gd name="connsiteY137" fmla="*/ 4929394 h 5172574"/>
              <a:gd name="connsiteX138" fmla="*/ 1437799 w 5039333"/>
              <a:gd name="connsiteY138" fmla="*/ 4894128 h 5172574"/>
              <a:gd name="connsiteX139" fmla="*/ 1296736 w 5039333"/>
              <a:gd name="connsiteY139" fmla="*/ 4818307 h 5172574"/>
              <a:gd name="connsiteX140" fmla="*/ 1227967 w 5039333"/>
              <a:gd name="connsiteY140" fmla="*/ 4777750 h 5172574"/>
              <a:gd name="connsiteX141" fmla="*/ 1160962 w 5039333"/>
              <a:gd name="connsiteY141" fmla="*/ 4733669 h 5172574"/>
              <a:gd name="connsiteX142" fmla="*/ 1127460 w 5039333"/>
              <a:gd name="connsiteY142" fmla="*/ 4712509 h 5172574"/>
              <a:gd name="connsiteX143" fmla="*/ 1095721 w 5039333"/>
              <a:gd name="connsiteY143" fmla="*/ 4689586 h 5172574"/>
              <a:gd name="connsiteX144" fmla="*/ 1030478 w 5039333"/>
              <a:gd name="connsiteY144" fmla="*/ 4641978 h 5172574"/>
              <a:gd name="connsiteX145" fmla="*/ 788908 w 5039333"/>
              <a:gd name="connsiteY145" fmla="*/ 4433909 h 5172574"/>
              <a:gd name="connsiteX146" fmla="*/ 573786 w 5039333"/>
              <a:gd name="connsiteY146" fmla="*/ 4199390 h 5172574"/>
              <a:gd name="connsiteX147" fmla="*/ 390403 w 5039333"/>
              <a:gd name="connsiteY147" fmla="*/ 3940187 h 5172574"/>
              <a:gd name="connsiteX148" fmla="*/ 311054 w 5039333"/>
              <a:gd name="connsiteY148" fmla="*/ 3802650 h 5172574"/>
              <a:gd name="connsiteX149" fmla="*/ 274026 w 5039333"/>
              <a:gd name="connsiteY149" fmla="*/ 3732119 h 5172574"/>
              <a:gd name="connsiteX150" fmla="*/ 238760 w 5039333"/>
              <a:gd name="connsiteY150" fmla="*/ 3661587 h 5172574"/>
              <a:gd name="connsiteX151" fmla="*/ 207021 w 5039333"/>
              <a:gd name="connsiteY151" fmla="*/ 3589291 h 5172574"/>
              <a:gd name="connsiteX152" fmla="*/ 191150 w 5039333"/>
              <a:gd name="connsiteY152" fmla="*/ 3552263 h 5172574"/>
              <a:gd name="connsiteX153" fmla="*/ 177044 w 5039333"/>
              <a:gd name="connsiteY153" fmla="*/ 3515233 h 5172574"/>
              <a:gd name="connsiteX154" fmla="*/ 148831 w 5039333"/>
              <a:gd name="connsiteY154" fmla="*/ 3441174 h 5172574"/>
              <a:gd name="connsiteX155" fmla="*/ 124145 w 5039333"/>
              <a:gd name="connsiteY155" fmla="*/ 3365354 h 5172574"/>
              <a:gd name="connsiteX156" fmla="*/ 80064 w 5039333"/>
              <a:gd name="connsiteY156" fmla="*/ 3213711 h 5172574"/>
              <a:gd name="connsiteX157" fmla="*/ 62431 w 5039333"/>
              <a:gd name="connsiteY157" fmla="*/ 3136126 h 5172574"/>
              <a:gd name="connsiteX158" fmla="*/ 46560 w 5039333"/>
              <a:gd name="connsiteY158" fmla="*/ 3058541 h 5172574"/>
              <a:gd name="connsiteX159" fmla="*/ 6006 w 5039333"/>
              <a:gd name="connsiteY159" fmla="*/ 2744675 h 5172574"/>
              <a:gd name="connsiteX160" fmla="*/ 39507 w 5039333"/>
              <a:gd name="connsiteY160" fmla="*/ 2115178 h 5172574"/>
              <a:gd name="connsiteX161" fmla="*/ 53614 w 5039333"/>
              <a:gd name="connsiteY161" fmla="*/ 2037594 h 5172574"/>
              <a:gd name="connsiteX162" fmla="*/ 71247 w 5039333"/>
              <a:gd name="connsiteY162" fmla="*/ 1960009 h 5172574"/>
              <a:gd name="connsiteX163" fmla="*/ 90644 w 5039333"/>
              <a:gd name="connsiteY163" fmla="*/ 1884188 h 5172574"/>
              <a:gd name="connsiteX164" fmla="*/ 113566 w 5039333"/>
              <a:gd name="connsiteY164" fmla="*/ 1808366 h 5172574"/>
              <a:gd name="connsiteX165" fmla="*/ 124145 w 5039333"/>
              <a:gd name="connsiteY165" fmla="*/ 1771337 h 5172574"/>
              <a:gd name="connsiteX166" fmla="*/ 136489 w 5039333"/>
              <a:gd name="connsiteY166" fmla="*/ 1732545 h 5172574"/>
              <a:gd name="connsiteX167" fmla="*/ 162938 w 5039333"/>
              <a:gd name="connsiteY167" fmla="*/ 1658487 h 5172574"/>
              <a:gd name="connsiteX168" fmla="*/ 192915 w 5039333"/>
              <a:gd name="connsiteY168" fmla="*/ 1584428 h 5172574"/>
              <a:gd name="connsiteX169" fmla="*/ 222890 w 5039333"/>
              <a:gd name="connsiteY169" fmla="*/ 1512132 h 5172574"/>
              <a:gd name="connsiteX170" fmla="*/ 291659 w 5039333"/>
              <a:gd name="connsiteY170" fmla="*/ 1371069 h 5172574"/>
              <a:gd name="connsiteX171" fmla="*/ 328687 w 5039333"/>
              <a:gd name="connsiteY171" fmla="*/ 1302302 h 5172574"/>
              <a:gd name="connsiteX172" fmla="*/ 369244 w 5039333"/>
              <a:gd name="connsiteY172" fmla="*/ 1233532 h 5172574"/>
              <a:gd name="connsiteX173" fmla="*/ 411563 w 5039333"/>
              <a:gd name="connsiteY173" fmla="*/ 1166527 h 5172574"/>
              <a:gd name="connsiteX174" fmla="*/ 453882 w 5039333"/>
              <a:gd name="connsiteY174" fmla="*/ 1101286 h 5172574"/>
              <a:gd name="connsiteX175" fmla="*/ 499728 w 5039333"/>
              <a:gd name="connsiteY175" fmla="*/ 1037808 h 5172574"/>
              <a:gd name="connsiteX176" fmla="*/ 547336 w 5039333"/>
              <a:gd name="connsiteY176" fmla="*/ 974329 h 5172574"/>
              <a:gd name="connsiteX177" fmla="*/ 988159 w 5039333"/>
              <a:gd name="connsiteY177" fmla="*/ 531742 h 5172574"/>
              <a:gd name="connsiteX178" fmla="*/ 1524200 w 5039333"/>
              <a:gd name="connsiteY178" fmla="*/ 209060 h 5172574"/>
              <a:gd name="connsiteX179" fmla="*/ 3479692 w 5039333"/>
              <a:gd name="connsiteY179" fmla="*/ 202007 h 5172574"/>
              <a:gd name="connsiteX180" fmla="*/ 3576673 w 5039333"/>
              <a:gd name="connsiteY180" fmla="*/ 230220 h 5172574"/>
              <a:gd name="connsiteX181" fmla="*/ 3673655 w 5039333"/>
              <a:gd name="connsiteY181" fmla="*/ 263721 h 5172574"/>
              <a:gd name="connsiteX182" fmla="*/ 4454792 w 5039333"/>
              <a:gd name="connsiteY182" fmla="*/ 850899 h 5172574"/>
              <a:gd name="connsiteX183" fmla="*/ 4400131 w 5039333"/>
              <a:gd name="connsiteY183" fmla="*/ 801526 h 5172574"/>
              <a:gd name="connsiteX184" fmla="*/ 4343706 w 5039333"/>
              <a:gd name="connsiteY184" fmla="*/ 753917 h 5172574"/>
              <a:gd name="connsiteX185" fmla="*/ 3479692 w 5039333"/>
              <a:gd name="connsiteY185" fmla="*/ 202007 h 5172574"/>
              <a:gd name="connsiteX186" fmla="*/ 2955994 w 5039333"/>
              <a:gd name="connsiteY186" fmla="*/ 198480 h 5172574"/>
              <a:gd name="connsiteX187" fmla="*/ 2996548 w 5039333"/>
              <a:gd name="connsiteY187" fmla="*/ 198480 h 5172574"/>
              <a:gd name="connsiteX188" fmla="*/ 3070607 w 5039333"/>
              <a:gd name="connsiteY188" fmla="*/ 212587 h 5172574"/>
              <a:gd name="connsiteX189" fmla="*/ 3144665 w 5039333"/>
              <a:gd name="connsiteY189" fmla="*/ 230220 h 5172574"/>
              <a:gd name="connsiteX190" fmla="*/ 3181695 w 5039333"/>
              <a:gd name="connsiteY190" fmla="*/ 239035 h 5172574"/>
              <a:gd name="connsiteX191" fmla="*/ 3218723 w 5039333"/>
              <a:gd name="connsiteY191" fmla="*/ 249615 h 5172574"/>
              <a:gd name="connsiteX192" fmla="*/ 3291019 w 5039333"/>
              <a:gd name="connsiteY192" fmla="*/ 270774 h 5172574"/>
              <a:gd name="connsiteX193" fmla="*/ 3573146 w 5039333"/>
              <a:gd name="connsiteY193" fmla="*/ 381863 h 5172574"/>
              <a:gd name="connsiteX194" fmla="*/ 4084501 w 5039333"/>
              <a:gd name="connsiteY194" fmla="*/ 706309 h 5172574"/>
              <a:gd name="connsiteX195" fmla="*/ 4045708 w 5039333"/>
              <a:gd name="connsiteY195" fmla="*/ 686911 h 5172574"/>
              <a:gd name="connsiteX196" fmla="*/ 4028076 w 5039333"/>
              <a:gd name="connsiteY196" fmla="*/ 676332 h 5172574"/>
              <a:gd name="connsiteX197" fmla="*/ 2836090 w 5039333"/>
              <a:gd name="connsiteY197" fmla="*/ 200243 h 5172574"/>
              <a:gd name="connsiteX198" fmla="*/ 2915437 w 5039333"/>
              <a:gd name="connsiteY198" fmla="*/ 200243 h 5172574"/>
              <a:gd name="connsiteX199" fmla="*/ 2590991 w 5039333"/>
              <a:gd name="connsiteY199" fmla="*/ 150870 h 5172574"/>
              <a:gd name="connsiteX200" fmla="*/ 2495773 w 5039333"/>
              <a:gd name="connsiteY200" fmla="*/ 164977 h 5172574"/>
              <a:gd name="connsiteX201" fmla="*/ 2471087 w 5039333"/>
              <a:gd name="connsiteY201" fmla="*/ 168503 h 5172574"/>
              <a:gd name="connsiteX202" fmla="*/ 2446401 w 5039333"/>
              <a:gd name="connsiteY202" fmla="*/ 173792 h 5172574"/>
              <a:gd name="connsiteX203" fmla="*/ 2398793 w 5039333"/>
              <a:gd name="connsiteY203" fmla="*/ 184372 h 5172574"/>
              <a:gd name="connsiteX204" fmla="*/ 1580625 w 5039333"/>
              <a:gd name="connsiteY204" fmla="*/ 403020 h 5172574"/>
              <a:gd name="connsiteX205" fmla="*/ 892941 w 5039333"/>
              <a:gd name="connsiteY205" fmla="*/ 894980 h 5172574"/>
              <a:gd name="connsiteX206" fmla="*/ 1159197 w 5039333"/>
              <a:gd name="connsiteY206" fmla="*/ 605800 h 5172574"/>
              <a:gd name="connsiteX207" fmla="*/ 1485407 w 5039333"/>
              <a:gd name="connsiteY207" fmla="*/ 406547 h 5172574"/>
              <a:gd name="connsiteX208" fmla="*/ 1659972 w 5039333"/>
              <a:gd name="connsiteY208" fmla="*/ 327200 h 5172574"/>
              <a:gd name="connsiteX209" fmla="*/ 1749901 w 5039333"/>
              <a:gd name="connsiteY209" fmla="*/ 293696 h 5172574"/>
              <a:gd name="connsiteX210" fmla="*/ 1839828 w 5039333"/>
              <a:gd name="connsiteY210" fmla="*/ 263721 h 5172574"/>
              <a:gd name="connsiteX211" fmla="*/ 2211884 w 5039333"/>
              <a:gd name="connsiteY211" fmla="*/ 177319 h 5172574"/>
              <a:gd name="connsiteX212" fmla="*/ 2590991 w 5039333"/>
              <a:gd name="connsiteY212" fmla="*/ 150870 h 5172574"/>
              <a:gd name="connsiteX213" fmla="*/ 2522251 w 5039333"/>
              <a:gd name="connsiteY213" fmla="*/ 412 h 5172574"/>
              <a:gd name="connsiteX214" fmla="*/ 3301599 w 5039333"/>
              <a:gd name="connsiteY214" fmla="*/ 106789 h 5172574"/>
              <a:gd name="connsiteX215" fmla="*/ 3236358 w 5039333"/>
              <a:gd name="connsiteY215" fmla="*/ 96209 h 5172574"/>
              <a:gd name="connsiteX216" fmla="*/ 3167589 w 5039333"/>
              <a:gd name="connsiteY216" fmla="*/ 89156 h 5172574"/>
              <a:gd name="connsiteX217" fmla="*/ 2984206 w 5039333"/>
              <a:gd name="connsiteY217" fmla="*/ 52126 h 5172574"/>
              <a:gd name="connsiteX218" fmla="*/ 2890753 w 5039333"/>
              <a:gd name="connsiteY218" fmla="*/ 39784 h 5172574"/>
              <a:gd name="connsiteX219" fmla="*/ 2797297 w 5039333"/>
              <a:gd name="connsiteY219" fmla="*/ 30967 h 5172574"/>
              <a:gd name="connsiteX220" fmla="*/ 2703844 w 5039333"/>
              <a:gd name="connsiteY220" fmla="*/ 23913 h 5172574"/>
              <a:gd name="connsiteX221" fmla="*/ 2610388 w 5039333"/>
              <a:gd name="connsiteY221" fmla="*/ 20387 h 5172574"/>
              <a:gd name="connsiteX222" fmla="*/ 2516935 w 5039333"/>
              <a:gd name="connsiteY222" fmla="*/ 22151 h 5172574"/>
              <a:gd name="connsiteX223" fmla="*/ 2469325 w 5039333"/>
              <a:gd name="connsiteY223" fmla="*/ 23913 h 5172574"/>
              <a:gd name="connsiteX224" fmla="*/ 2423479 w 5039333"/>
              <a:gd name="connsiteY224" fmla="*/ 27440 h 5172574"/>
              <a:gd name="connsiteX225" fmla="*/ 1691714 w 5039333"/>
              <a:gd name="connsiteY225" fmla="*/ 182610 h 5172574"/>
              <a:gd name="connsiteX226" fmla="*/ 1725215 w 5039333"/>
              <a:gd name="connsiteY226" fmla="*/ 164977 h 5172574"/>
              <a:gd name="connsiteX227" fmla="*/ 1751666 w 5039333"/>
              <a:gd name="connsiteY227" fmla="*/ 152635 h 5172574"/>
              <a:gd name="connsiteX228" fmla="*/ 1818671 w 5039333"/>
              <a:gd name="connsiteY228" fmla="*/ 122658 h 5172574"/>
              <a:gd name="connsiteX229" fmla="*/ 1876858 w 5039333"/>
              <a:gd name="connsiteY229" fmla="*/ 101498 h 5172574"/>
              <a:gd name="connsiteX230" fmla="*/ 1963261 w 5039333"/>
              <a:gd name="connsiteY230" fmla="*/ 75050 h 5172574"/>
              <a:gd name="connsiteX231" fmla="*/ 2088454 w 5039333"/>
              <a:gd name="connsiteY231" fmla="*/ 45073 h 5172574"/>
              <a:gd name="connsiteX232" fmla="*/ 2167803 w 5039333"/>
              <a:gd name="connsiteY232" fmla="*/ 30967 h 5172574"/>
              <a:gd name="connsiteX233" fmla="*/ 2211884 w 5039333"/>
              <a:gd name="connsiteY233" fmla="*/ 23913 h 5172574"/>
              <a:gd name="connsiteX234" fmla="*/ 2259494 w 5039333"/>
              <a:gd name="connsiteY234" fmla="*/ 18624 h 5172574"/>
              <a:gd name="connsiteX235" fmla="*/ 2522251 w 5039333"/>
              <a:gd name="connsiteY235" fmla="*/ 412 h 51725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Lst>
            <a:rect l="l" t="t" r="r" b="b"/>
            <a:pathLst>
              <a:path w="5039333" h="5172574">
                <a:moveTo>
                  <a:pt x="4728104" y="1561505"/>
                </a:moveTo>
                <a:cubicBezTo>
                  <a:pt x="4728104" y="1561505"/>
                  <a:pt x="4729866" y="1561505"/>
                  <a:pt x="4729866" y="1561505"/>
                </a:cubicBezTo>
                <a:cubicBezTo>
                  <a:pt x="4742210" y="1589717"/>
                  <a:pt x="4754552" y="1616166"/>
                  <a:pt x="4765132" y="1646143"/>
                </a:cubicBezTo>
                <a:cubicBezTo>
                  <a:pt x="4754552" y="1616166"/>
                  <a:pt x="4740446" y="1589717"/>
                  <a:pt x="4728104" y="1561505"/>
                </a:cubicBezTo>
                <a:close/>
                <a:moveTo>
                  <a:pt x="4888651" y="1542826"/>
                </a:moveTo>
                <a:lnTo>
                  <a:pt x="4889224" y="1544092"/>
                </a:lnTo>
                <a:cubicBezTo>
                  <a:pt x="4896057" y="1558860"/>
                  <a:pt x="4902670" y="1573848"/>
                  <a:pt x="4907960" y="1589717"/>
                </a:cubicBezTo>
                <a:close/>
                <a:moveTo>
                  <a:pt x="4869167" y="1499790"/>
                </a:moveTo>
                <a:cubicBezTo>
                  <a:pt x="4869167" y="1499790"/>
                  <a:pt x="4870930" y="1499790"/>
                  <a:pt x="4870930" y="1499790"/>
                </a:cubicBezTo>
                <a:lnTo>
                  <a:pt x="4888651" y="1542826"/>
                </a:lnTo>
                <a:close/>
                <a:moveTo>
                  <a:pt x="4583190" y="1291357"/>
                </a:moveTo>
                <a:lnTo>
                  <a:pt x="4608198" y="1328750"/>
                </a:lnTo>
                <a:cubicBezTo>
                  <a:pt x="4608198" y="1328750"/>
                  <a:pt x="4606436" y="1328750"/>
                  <a:pt x="4606436" y="1328750"/>
                </a:cubicBezTo>
                <a:close/>
                <a:moveTo>
                  <a:pt x="4526081" y="1205962"/>
                </a:moveTo>
                <a:lnTo>
                  <a:pt x="4544719" y="1231768"/>
                </a:lnTo>
                <a:lnTo>
                  <a:pt x="4565879" y="1263507"/>
                </a:lnTo>
                <a:lnTo>
                  <a:pt x="4583190" y="1291357"/>
                </a:lnTo>
                <a:close/>
                <a:moveTo>
                  <a:pt x="707794" y="1046623"/>
                </a:moveTo>
                <a:cubicBezTo>
                  <a:pt x="695452" y="1069545"/>
                  <a:pt x="683108" y="1090705"/>
                  <a:pt x="672528" y="1110102"/>
                </a:cubicBezTo>
                <a:cubicBezTo>
                  <a:pt x="661949" y="1133024"/>
                  <a:pt x="649607" y="1154183"/>
                  <a:pt x="639027" y="1177107"/>
                </a:cubicBezTo>
                <a:lnTo>
                  <a:pt x="623156" y="1210608"/>
                </a:lnTo>
                <a:lnTo>
                  <a:pt x="607288" y="1244112"/>
                </a:lnTo>
                <a:cubicBezTo>
                  <a:pt x="596708" y="1267034"/>
                  <a:pt x="587890" y="1289958"/>
                  <a:pt x="577311" y="1312879"/>
                </a:cubicBezTo>
                <a:cubicBezTo>
                  <a:pt x="400981" y="1603824"/>
                  <a:pt x="288131" y="1933558"/>
                  <a:pt x="249338" y="2272111"/>
                </a:cubicBezTo>
                <a:cubicBezTo>
                  <a:pt x="229943" y="2441387"/>
                  <a:pt x="228179" y="2612427"/>
                  <a:pt x="245812" y="2781703"/>
                </a:cubicBezTo>
                <a:cubicBezTo>
                  <a:pt x="261682" y="2950979"/>
                  <a:pt x="298710" y="3118491"/>
                  <a:pt x="351609" y="3280714"/>
                </a:cubicBezTo>
                <a:cubicBezTo>
                  <a:pt x="457407" y="3603397"/>
                  <a:pt x="635500" y="3903157"/>
                  <a:pt x="868255" y="4151780"/>
                </a:cubicBezTo>
                <a:cubicBezTo>
                  <a:pt x="1101010" y="4400406"/>
                  <a:pt x="1386663" y="4599657"/>
                  <a:pt x="1702292" y="4726614"/>
                </a:cubicBezTo>
                <a:cubicBezTo>
                  <a:pt x="2016158" y="4855335"/>
                  <a:pt x="2360001" y="4913523"/>
                  <a:pt x="2700317" y="4897654"/>
                </a:cubicBezTo>
                <a:cubicBezTo>
                  <a:pt x="3040632" y="4883548"/>
                  <a:pt x="3377420" y="4791857"/>
                  <a:pt x="3678944" y="4634923"/>
                </a:cubicBezTo>
                <a:cubicBezTo>
                  <a:pt x="3980466" y="4479753"/>
                  <a:pt x="4248488" y="4255816"/>
                  <a:pt x="4456557" y="3986031"/>
                </a:cubicBezTo>
                <a:cubicBezTo>
                  <a:pt x="4666388" y="3718010"/>
                  <a:pt x="4816268" y="3402382"/>
                  <a:pt x="4892089" y="3070883"/>
                </a:cubicBezTo>
                <a:cubicBezTo>
                  <a:pt x="4918539" y="3141415"/>
                  <a:pt x="4939699" y="3213709"/>
                  <a:pt x="4960857" y="3289531"/>
                </a:cubicBezTo>
                <a:cubicBezTo>
                  <a:pt x="4848008" y="3633372"/>
                  <a:pt x="4659334" y="3954292"/>
                  <a:pt x="4410711" y="4217023"/>
                </a:cubicBezTo>
                <a:cubicBezTo>
                  <a:pt x="4163850" y="4479753"/>
                  <a:pt x="3858799" y="4689586"/>
                  <a:pt x="3523774" y="4821832"/>
                </a:cubicBezTo>
                <a:cubicBezTo>
                  <a:pt x="3188748" y="4955842"/>
                  <a:pt x="2825510" y="5014032"/>
                  <a:pt x="2467560" y="4992872"/>
                </a:cubicBezTo>
                <a:cubicBezTo>
                  <a:pt x="2109613" y="4971713"/>
                  <a:pt x="1756955" y="4871204"/>
                  <a:pt x="1443088" y="4700165"/>
                </a:cubicBezTo>
                <a:cubicBezTo>
                  <a:pt x="1127458" y="4530889"/>
                  <a:pt x="854149" y="4289317"/>
                  <a:pt x="642553" y="4003664"/>
                </a:cubicBezTo>
                <a:cubicBezTo>
                  <a:pt x="432721" y="3718010"/>
                  <a:pt x="284604" y="3384749"/>
                  <a:pt x="215837" y="3037380"/>
                </a:cubicBezTo>
                <a:cubicBezTo>
                  <a:pt x="147067" y="2688248"/>
                  <a:pt x="155885" y="2328536"/>
                  <a:pt x="240523" y="1984695"/>
                </a:cubicBezTo>
                <a:cubicBezTo>
                  <a:pt x="282842" y="1813655"/>
                  <a:pt x="342794" y="1646143"/>
                  <a:pt x="422141" y="1489209"/>
                </a:cubicBezTo>
                <a:cubicBezTo>
                  <a:pt x="501490" y="1332277"/>
                  <a:pt x="596708" y="1182396"/>
                  <a:pt x="707794" y="1046623"/>
                </a:cubicBezTo>
                <a:close/>
                <a:moveTo>
                  <a:pt x="4497112" y="916139"/>
                </a:moveTo>
                <a:cubicBezTo>
                  <a:pt x="4500638" y="917902"/>
                  <a:pt x="4504165" y="919666"/>
                  <a:pt x="4507691" y="921428"/>
                </a:cubicBezTo>
                <a:cubicBezTo>
                  <a:pt x="4511218" y="924955"/>
                  <a:pt x="4516507" y="926719"/>
                  <a:pt x="4520033" y="928482"/>
                </a:cubicBezTo>
                <a:cubicBezTo>
                  <a:pt x="4537666" y="947879"/>
                  <a:pt x="4553537" y="969038"/>
                  <a:pt x="4569406" y="990198"/>
                </a:cubicBezTo>
                <a:cubicBezTo>
                  <a:pt x="4585276" y="1011357"/>
                  <a:pt x="4602909" y="1032517"/>
                  <a:pt x="4617015" y="1053676"/>
                </a:cubicBezTo>
                <a:cubicBezTo>
                  <a:pt x="4636411" y="1081889"/>
                  <a:pt x="4657570" y="1111864"/>
                  <a:pt x="4676967" y="1141841"/>
                </a:cubicBezTo>
                <a:cubicBezTo>
                  <a:pt x="4701653" y="1180633"/>
                  <a:pt x="4726340" y="1217662"/>
                  <a:pt x="4747499" y="1256454"/>
                </a:cubicBezTo>
                <a:lnTo>
                  <a:pt x="4781001" y="1316406"/>
                </a:lnTo>
                <a:lnTo>
                  <a:pt x="4796871" y="1346383"/>
                </a:lnTo>
                <a:lnTo>
                  <a:pt x="4810978" y="1376358"/>
                </a:lnTo>
                <a:cubicBezTo>
                  <a:pt x="4809213" y="1376358"/>
                  <a:pt x="4809213" y="1374596"/>
                  <a:pt x="4807451" y="1374596"/>
                </a:cubicBezTo>
                <a:cubicBezTo>
                  <a:pt x="4796871" y="1353436"/>
                  <a:pt x="4786292" y="1334039"/>
                  <a:pt x="4773948" y="1312879"/>
                </a:cubicBezTo>
                <a:lnTo>
                  <a:pt x="4738682" y="1251165"/>
                </a:lnTo>
                <a:cubicBezTo>
                  <a:pt x="4713996" y="1210608"/>
                  <a:pt x="4689310" y="1170054"/>
                  <a:pt x="4662861" y="1131261"/>
                </a:cubicBezTo>
                <a:lnTo>
                  <a:pt x="4602909" y="1048386"/>
                </a:lnTo>
                <a:cubicBezTo>
                  <a:pt x="4587039" y="1025464"/>
                  <a:pt x="4569406" y="1004304"/>
                  <a:pt x="4551773" y="981380"/>
                </a:cubicBezTo>
                <a:lnTo>
                  <a:pt x="4525324" y="947879"/>
                </a:lnTo>
                <a:close/>
                <a:moveTo>
                  <a:pt x="4222038" y="849134"/>
                </a:moveTo>
                <a:cubicBezTo>
                  <a:pt x="4230853" y="852661"/>
                  <a:pt x="4241433" y="856188"/>
                  <a:pt x="4252013" y="861476"/>
                </a:cubicBezTo>
                <a:cubicBezTo>
                  <a:pt x="4320780" y="931127"/>
                  <a:pt x="4384700" y="1005185"/>
                  <a:pt x="4443991" y="1083211"/>
                </a:cubicBezTo>
                <a:lnTo>
                  <a:pt x="4526081" y="1205962"/>
                </a:lnTo>
                <a:lnTo>
                  <a:pt x="4521798" y="1200029"/>
                </a:lnTo>
                <a:lnTo>
                  <a:pt x="4477714" y="1136550"/>
                </a:lnTo>
                <a:lnTo>
                  <a:pt x="4430106" y="1076598"/>
                </a:lnTo>
                <a:lnTo>
                  <a:pt x="4405420" y="1046623"/>
                </a:lnTo>
                <a:lnTo>
                  <a:pt x="4380734" y="1016646"/>
                </a:lnTo>
                <a:cubicBezTo>
                  <a:pt x="4363101" y="997251"/>
                  <a:pt x="4347231" y="977854"/>
                  <a:pt x="4329598" y="958459"/>
                </a:cubicBezTo>
                <a:cubicBezTo>
                  <a:pt x="4294332" y="921428"/>
                  <a:pt x="4259066" y="884400"/>
                  <a:pt x="4222038" y="849134"/>
                </a:cubicBezTo>
                <a:close/>
                <a:moveTo>
                  <a:pt x="2590993" y="284881"/>
                </a:moveTo>
                <a:cubicBezTo>
                  <a:pt x="3837507" y="284881"/>
                  <a:pt x="4848008" y="1295380"/>
                  <a:pt x="4848008" y="2541895"/>
                </a:cubicBezTo>
                <a:cubicBezTo>
                  <a:pt x="4848008" y="2619802"/>
                  <a:pt x="4844061" y="2696787"/>
                  <a:pt x="4836356" y="2772662"/>
                </a:cubicBezTo>
                <a:lnTo>
                  <a:pt x="4805702" y="2973520"/>
                </a:lnTo>
                <a:lnTo>
                  <a:pt x="4810978" y="2984481"/>
                </a:lnTo>
                <a:cubicBezTo>
                  <a:pt x="4825084" y="3017984"/>
                  <a:pt x="4837426" y="3051486"/>
                  <a:pt x="4851534" y="3086752"/>
                </a:cubicBezTo>
                <a:cubicBezTo>
                  <a:pt x="4777474" y="3384749"/>
                  <a:pt x="4641702" y="3665112"/>
                  <a:pt x="4458319" y="3910210"/>
                </a:cubicBezTo>
                <a:cubicBezTo>
                  <a:pt x="4274937" y="4155307"/>
                  <a:pt x="4042182" y="4363376"/>
                  <a:pt x="3779450" y="4516783"/>
                </a:cubicBezTo>
                <a:cubicBezTo>
                  <a:pt x="3516721" y="4671953"/>
                  <a:pt x="3224014" y="4772460"/>
                  <a:pt x="2922490" y="4813016"/>
                </a:cubicBezTo>
                <a:cubicBezTo>
                  <a:pt x="2620968" y="4853571"/>
                  <a:pt x="2314155" y="4834176"/>
                  <a:pt x="2021448" y="4756591"/>
                </a:cubicBezTo>
                <a:cubicBezTo>
                  <a:pt x="1728742" y="4679006"/>
                  <a:pt x="1453668" y="4541469"/>
                  <a:pt x="1215623" y="4356323"/>
                </a:cubicBezTo>
                <a:cubicBezTo>
                  <a:pt x="977579" y="4171178"/>
                  <a:pt x="776564" y="3940185"/>
                  <a:pt x="628447" y="3679218"/>
                </a:cubicBezTo>
                <a:cubicBezTo>
                  <a:pt x="480330" y="3418251"/>
                  <a:pt x="385113" y="3127308"/>
                  <a:pt x="349847" y="2831075"/>
                </a:cubicBezTo>
                <a:lnTo>
                  <a:pt x="345902" y="2774443"/>
                </a:lnTo>
                <a:lnTo>
                  <a:pt x="345630" y="2772662"/>
                </a:lnTo>
                <a:lnTo>
                  <a:pt x="345241" y="2764951"/>
                </a:lnTo>
                <a:lnTo>
                  <a:pt x="334308" y="2607964"/>
                </a:lnTo>
                <a:lnTo>
                  <a:pt x="335383" y="2569715"/>
                </a:lnTo>
                <a:lnTo>
                  <a:pt x="333978" y="2541895"/>
                </a:lnTo>
                <a:lnTo>
                  <a:pt x="338912" y="2444195"/>
                </a:lnTo>
                <a:lnTo>
                  <a:pt x="340589" y="2384523"/>
                </a:lnTo>
                <a:lnTo>
                  <a:pt x="342807" y="2367040"/>
                </a:lnTo>
                <a:lnTo>
                  <a:pt x="345630" y="2311129"/>
                </a:lnTo>
                <a:cubicBezTo>
                  <a:pt x="461213" y="1173014"/>
                  <a:pt x="1422384" y="284881"/>
                  <a:pt x="2590993" y="284881"/>
                </a:cubicBezTo>
                <a:close/>
                <a:moveTo>
                  <a:pt x="1524200" y="209060"/>
                </a:moveTo>
                <a:cubicBezTo>
                  <a:pt x="1437799" y="261959"/>
                  <a:pt x="1358450" y="320147"/>
                  <a:pt x="1279103" y="383625"/>
                </a:cubicBezTo>
                <a:cubicBezTo>
                  <a:pt x="1104536" y="491187"/>
                  <a:pt x="944077" y="618144"/>
                  <a:pt x="799487" y="760970"/>
                </a:cubicBezTo>
                <a:cubicBezTo>
                  <a:pt x="656660" y="905560"/>
                  <a:pt x="529703" y="1066020"/>
                  <a:pt x="423905" y="1240585"/>
                </a:cubicBezTo>
                <a:cubicBezTo>
                  <a:pt x="318108" y="1416915"/>
                  <a:pt x="235234" y="1603824"/>
                  <a:pt x="173518" y="1797786"/>
                </a:cubicBezTo>
                <a:cubicBezTo>
                  <a:pt x="115330" y="1991748"/>
                  <a:pt x="78300" y="2194528"/>
                  <a:pt x="65958" y="2397305"/>
                </a:cubicBezTo>
                <a:cubicBezTo>
                  <a:pt x="53614" y="2600085"/>
                  <a:pt x="65958" y="2804627"/>
                  <a:pt x="102986" y="3005642"/>
                </a:cubicBezTo>
                <a:cubicBezTo>
                  <a:pt x="110039" y="3056777"/>
                  <a:pt x="124145" y="3106149"/>
                  <a:pt x="134725" y="3155521"/>
                </a:cubicBezTo>
                <a:cubicBezTo>
                  <a:pt x="140016" y="3180207"/>
                  <a:pt x="147069" y="3204893"/>
                  <a:pt x="154122" y="3229579"/>
                </a:cubicBezTo>
                <a:cubicBezTo>
                  <a:pt x="161175" y="3254265"/>
                  <a:pt x="168229" y="3278952"/>
                  <a:pt x="175282" y="3303638"/>
                </a:cubicBezTo>
                <a:cubicBezTo>
                  <a:pt x="207021" y="3400620"/>
                  <a:pt x="242287" y="3497600"/>
                  <a:pt x="284606" y="3589291"/>
                </a:cubicBezTo>
                <a:cubicBezTo>
                  <a:pt x="326925" y="3682746"/>
                  <a:pt x="376297" y="3770911"/>
                  <a:pt x="427432" y="3859076"/>
                </a:cubicBezTo>
                <a:cubicBezTo>
                  <a:pt x="482095" y="3945476"/>
                  <a:pt x="538520" y="4030114"/>
                  <a:pt x="601999" y="4109463"/>
                </a:cubicBezTo>
                <a:cubicBezTo>
                  <a:pt x="663713" y="4190575"/>
                  <a:pt x="734245" y="4266396"/>
                  <a:pt x="804776" y="4338691"/>
                </a:cubicBezTo>
                <a:cubicBezTo>
                  <a:pt x="878835" y="4409223"/>
                  <a:pt x="952893" y="4477991"/>
                  <a:pt x="1034004" y="4539707"/>
                </a:cubicBezTo>
                <a:cubicBezTo>
                  <a:pt x="1113354" y="4603185"/>
                  <a:pt x="1197991" y="4661373"/>
                  <a:pt x="1284392" y="4714272"/>
                </a:cubicBezTo>
                <a:lnTo>
                  <a:pt x="1351397" y="4753064"/>
                </a:lnTo>
                <a:lnTo>
                  <a:pt x="1384901" y="4772461"/>
                </a:lnTo>
                <a:lnTo>
                  <a:pt x="1418402" y="4790094"/>
                </a:lnTo>
                <a:lnTo>
                  <a:pt x="1487172" y="4825360"/>
                </a:lnTo>
                <a:cubicBezTo>
                  <a:pt x="1510094" y="4835940"/>
                  <a:pt x="1533017" y="4846520"/>
                  <a:pt x="1555939" y="4857099"/>
                </a:cubicBezTo>
                <a:cubicBezTo>
                  <a:pt x="1647630" y="4901181"/>
                  <a:pt x="1744612" y="4934684"/>
                  <a:pt x="1841593" y="4966424"/>
                </a:cubicBezTo>
                <a:cubicBezTo>
                  <a:pt x="1940337" y="4996399"/>
                  <a:pt x="2039081" y="5021085"/>
                  <a:pt x="2139590" y="5038718"/>
                </a:cubicBezTo>
                <a:cubicBezTo>
                  <a:pt x="2539856" y="5112776"/>
                  <a:pt x="2957758" y="5084563"/>
                  <a:pt x="3347445" y="4964659"/>
                </a:cubicBezTo>
                <a:cubicBezTo>
                  <a:pt x="3541407" y="4902945"/>
                  <a:pt x="3728316" y="4818307"/>
                  <a:pt x="3902883" y="4712509"/>
                </a:cubicBezTo>
                <a:cubicBezTo>
                  <a:pt x="4077448" y="4604948"/>
                  <a:pt x="4237908" y="4479755"/>
                  <a:pt x="4382498" y="4335165"/>
                </a:cubicBezTo>
                <a:cubicBezTo>
                  <a:pt x="4525324" y="4190575"/>
                  <a:pt x="4652281" y="4030114"/>
                  <a:pt x="4758079" y="3855549"/>
                </a:cubicBezTo>
                <a:cubicBezTo>
                  <a:pt x="4863876" y="3680982"/>
                  <a:pt x="4946752" y="3492311"/>
                  <a:pt x="5008466" y="3298349"/>
                </a:cubicBezTo>
                <a:cubicBezTo>
                  <a:pt x="5018165" y="3336259"/>
                  <a:pt x="5027422" y="3375051"/>
                  <a:pt x="5035578" y="3414285"/>
                </a:cubicBezTo>
                <a:lnTo>
                  <a:pt x="5039333" y="3436011"/>
                </a:lnTo>
                <a:lnTo>
                  <a:pt x="4972399" y="3618891"/>
                </a:lnTo>
                <a:cubicBezTo>
                  <a:pt x="4838158" y="3936271"/>
                  <a:pt x="4643909" y="4222090"/>
                  <a:pt x="4403875" y="4462124"/>
                </a:cubicBezTo>
                <a:lnTo>
                  <a:pt x="4253822" y="4598501"/>
                </a:lnTo>
                <a:lnTo>
                  <a:pt x="4172842" y="4661928"/>
                </a:lnTo>
                <a:cubicBezTo>
                  <a:pt x="3869931" y="4884512"/>
                  <a:pt x="3518926" y="5042465"/>
                  <a:pt x="3151720" y="5118067"/>
                </a:cubicBezTo>
                <a:cubicBezTo>
                  <a:pt x="2941887" y="5162148"/>
                  <a:pt x="2728530" y="5178019"/>
                  <a:pt x="2515170" y="5170966"/>
                </a:cubicBezTo>
                <a:cubicBezTo>
                  <a:pt x="2407610" y="5169201"/>
                  <a:pt x="2301813" y="5156859"/>
                  <a:pt x="2196015" y="5140989"/>
                </a:cubicBezTo>
                <a:cubicBezTo>
                  <a:pt x="2169565" y="5137462"/>
                  <a:pt x="2143116" y="5132173"/>
                  <a:pt x="2116666" y="5126882"/>
                </a:cubicBezTo>
                <a:cubicBezTo>
                  <a:pt x="2091980" y="5121593"/>
                  <a:pt x="2065532" y="5118067"/>
                  <a:pt x="2039081" y="5111014"/>
                </a:cubicBezTo>
                <a:cubicBezTo>
                  <a:pt x="1986183" y="5096907"/>
                  <a:pt x="1935048" y="5086327"/>
                  <a:pt x="1883912" y="5070457"/>
                </a:cubicBezTo>
                <a:lnTo>
                  <a:pt x="1808091" y="5047535"/>
                </a:lnTo>
                <a:lnTo>
                  <a:pt x="1732268" y="5021085"/>
                </a:lnTo>
                <a:cubicBezTo>
                  <a:pt x="1681134" y="5003452"/>
                  <a:pt x="1631762" y="4982292"/>
                  <a:pt x="1582389" y="4962897"/>
                </a:cubicBezTo>
                <a:cubicBezTo>
                  <a:pt x="1557703" y="4952317"/>
                  <a:pt x="1534780" y="4939973"/>
                  <a:pt x="1510094" y="4929394"/>
                </a:cubicBezTo>
                <a:cubicBezTo>
                  <a:pt x="1485407" y="4917051"/>
                  <a:pt x="1460721" y="4906472"/>
                  <a:pt x="1437799" y="4894128"/>
                </a:cubicBezTo>
                <a:cubicBezTo>
                  <a:pt x="1390190" y="4869442"/>
                  <a:pt x="1342582" y="4846520"/>
                  <a:pt x="1296736" y="4818307"/>
                </a:cubicBezTo>
                <a:cubicBezTo>
                  <a:pt x="1273812" y="4804201"/>
                  <a:pt x="1250890" y="4791857"/>
                  <a:pt x="1227967" y="4777750"/>
                </a:cubicBezTo>
                <a:lnTo>
                  <a:pt x="1160962" y="4733669"/>
                </a:lnTo>
                <a:lnTo>
                  <a:pt x="1127460" y="4712509"/>
                </a:lnTo>
                <a:lnTo>
                  <a:pt x="1095721" y="4689586"/>
                </a:lnTo>
                <a:lnTo>
                  <a:pt x="1030478" y="4641978"/>
                </a:lnTo>
                <a:cubicBezTo>
                  <a:pt x="945840" y="4576735"/>
                  <a:pt x="864728" y="4507968"/>
                  <a:pt x="788908" y="4433909"/>
                </a:cubicBezTo>
                <a:cubicBezTo>
                  <a:pt x="711323" y="4359851"/>
                  <a:pt x="640791" y="4280502"/>
                  <a:pt x="573786" y="4199390"/>
                </a:cubicBezTo>
                <a:cubicBezTo>
                  <a:pt x="508543" y="4116516"/>
                  <a:pt x="445065" y="4030114"/>
                  <a:pt x="390403" y="3940187"/>
                </a:cubicBezTo>
                <a:cubicBezTo>
                  <a:pt x="362191" y="3896104"/>
                  <a:pt x="337505" y="3848496"/>
                  <a:pt x="311054" y="3802650"/>
                </a:cubicBezTo>
                <a:cubicBezTo>
                  <a:pt x="296948" y="3779727"/>
                  <a:pt x="286368" y="3755041"/>
                  <a:pt x="274026" y="3732119"/>
                </a:cubicBezTo>
                <a:cubicBezTo>
                  <a:pt x="261682" y="3709195"/>
                  <a:pt x="249340" y="3686273"/>
                  <a:pt x="238760" y="3661587"/>
                </a:cubicBezTo>
                <a:lnTo>
                  <a:pt x="207021" y="3589291"/>
                </a:lnTo>
                <a:cubicBezTo>
                  <a:pt x="201730" y="3576949"/>
                  <a:pt x="196441" y="3564605"/>
                  <a:pt x="191150" y="3552263"/>
                </a:cubicBezTo>
                <a:lnTo>
                  <a:pt x="177044" y="3515233"/>
                </a:lnTo>
                <a:lnTo>
                  <a:pt x="148831" y="3441174"/>
                </a:lnTo>
                <a:cubicBezTo>
                  <a:pt x="140016" y="3416488"/>
                  <a:pt x="132963" y="3390040"/>
                  <a:pt x="124145" y="3365354"/>
                </a:cubicBezTo>
                <a:cubicBezTo>
                  <a:pt x="106512" y="3315982"/>
                  <a:pt x="94170" y="3264845"/>
                  <a:pt x="80064" y="3213711"/>
                </a:cubicBezTo>
                <a:cubicBezTo>
                  <a:pt x="73011" y="3187260"/>
                  <a:pt x="67720" y="3162574"/>
                  <a:pt x="62431" y="3136126"/>
                </a:cubicBezTo>
                <a:cubicBezTo>
                  <a:pt x="57140" y="3109675"/>
                  <a:pt x="51851" y="3084989"/>
                  <a:pt x="46560" y="3058541"/>
                </a:cubicBezTo>
                <a:cubicBezTo>
                  <a:pt x="27165" y="2954506"/>
                  <a:pt x="11295" y="2850472"/>
                  <a:pt x="6006" y="2744675"/>
                </a:cubicBezTo>
                <a:cubicBezTo>
                  <a:pt x="-8101" y="2534842"/>
                  <a:pt x="2479" y="2323247"/>
                  <a:pt x="39507" y="2115178"/>
                </a:cubicBezTo>
                <a:lnTo>
                  <a:pt x="53614" y="2037594"/>
                </a:lnTo>
                <a:cubicBezTo>
                  <a:pt x="58904" y="2011145"/>
                  <a:pt x="65958" y="1986459"/>
                  <a:pt x="71247" y="1960009"/>
                </a:cubicBezTo>
                <a:cubicBezTo>
                  <a:pt x="78300" y="1935323"/>
                  <a:pt x="83591" y="1908874"/>
                  <a:pt x="90644" y="1884188"/>
                </a:cubicBezTo>
                <a:lnTo>
                  <a:pt x="113566" y="1808366"/>
                </a:lnTo>
                <a:cubicBezTo>
                  <a:pt x="117092" y="1796023"/>
                  <a:pt x="120619" y="1783679"/>
                  <a:pt x="124145" y="1771337"/>
                </a:cubicBezTo>
                <a:lnTo>
                  <a:pt x="136489" y="1732545"/>
                </a:lnTo>
                <a:lnTo>
                  <a:pt x="162938" y="1658487"/>
                </a:lnTo>
                <a:cubicBezTo>
                  <a:pt x="173518" y="1633801"/>
                  <a:pt x="182335" y="1609114"/>
                  <a:pt x="192915" y="1584428"/>
                </a:cubicBezTo>
                <a:cubicBezTo>
                  <a:pt x="201730" y="1559742"/>
                  <a:pt x="212310" y="1535056"/>
                  <a:pt x="222890" y="1512132"/>
                </a:cubicBezTo>
                <a:cubicBezTo>
                  <a:pt x="245813" y="1464524"/>
                  <a:pt x="266973" y="1416915"/>
                  <a:pt x="291659" y="1371069"/>
                </a:cubicBezTo>
                <a:cubicBezTo>
                  <a:pt x="304001" y="1348147"/>
                  <a:pt x="316345" y="1325223"/>
                  <a:pt x="328687" y="1302302"/>
                </a:cubicBezTo>
                <a:lnTo>
                  <a:pt x="369244" y="1233532"/>
                </a:lnTo>
                <a:cubicBezTo>
                  <a:pt x="383350" y="1210610"/>
                  <a:pt x="397457" y="1187687"/>
                  <a:pt x="411563" y="1166527"/>
                </a:cubicBezTo>
                <a:lnTo>
                  <a:pt x="453882" y="1101286"/>
                </a:lnTo>
                <a:lnTo>
                  <a:pt x="499728" y="1037808"/>
                </a:lnTo>
                <a:cubicBezTo>
                  <a:pt x="515596" y="1014884"/>
                  <a:pt x="531467" y="993724"/>
                  <a:pt x="547336" y="974329"/>
                </a:cubicBezTo>
                <a:cubicBezTo>
                  <a:pt x="676057" y="810342"/>
                  <a:pt x="824173" y="660463"/>
                  <a:pt x="988159" y="531742"/>
                </a:cubicBezTo>
                <a:cubicBezTo>
                  <a:pt x="1153908" y="403022"/>
                  <a:pt x="1333764" y="293698"/>
                  <a:pt x="1524200" y="209060"/>
                </a:cubicBezTo>
                <a:close/>
                <a:moveTo>
                  <a:pt x="3479692" y="202007"/>
                </a:moveTo>
                <a:cubicBezTo>
                  <a:pt x="3511432" y="210822"/>
                  <a:pt x="3544933" y="219640"/>
                  <a:pt x="3576673" y="230220"/>
                </a:cubicBezTo>
                <a:lnTo>
                  <a:pt x="3673655" y="263721"/>
                </a:lnTo>
                <a:cubicBezTo>
                  <a:pt x="3969888" y="406549"/>
                  <a:pt x="4236144" y="607564"/>
                  <a:pt x="4454792" y="850899"/>
                </a:cubicBezTo>
                <a:lnTo>
                  <a:pt x="4400131" y="801526"/>
                </a:lnTo>
                <a:cubicBezTo>
                  <a:pt x="4380734" y="785656"/>
                  <a:pt x="4363101" y="769787"/>
                  <a:pt x="4343706" y="753917"/>
                </a:cubicBezTo>
                <a:cubicBezTo>
                  <a:pt x="4096845" y="514109"/>
                  <a:pt x="3802374" y="323673"/>
                  <a:pt x="3479692" y="202007"/>
                </a:cubicBezTo>
                <a:close/>
                <a:moveTo>
                  <a:pt x="2955994" y="198480"/>
                </a:moveTo>
                <a:lnTo>
                  <a:pt x="2996548" y="198480"/>
                </a:lnTo>
                <a:lnTo>
                  <a:pt x="3070607" y="212587"/>
                </a:lnTo>
                <a:lnTo>
                  <a:pt x="3144665" y="230220"/>
                </a:lnTo>
                <a:lnTo>
                  <a:pt x="3181695" y="239035"/>
                </a:lnTo>
                <a:cubicBezTo>
                  <a:pt x="3194037" y="242562"/>
                  <a:pt x="3206381" y="246088"/>
                  <a:pt x="3218723" y="249615"/>
                </a:cubicBezTo>
                <a:lnTo>
                  <a:pt x="3291019" y="270774"/>
                </a:lnTo>
                <a:cubicBezTo>
                  <a:pt x="3386237" y="302514"/>
                  <a:pt x="3481455" y="337780"/>
                  <a:pt x="3573146" y="381863"/>
                </a:cubicBezTo>
                <a:cubicBezTo>
                  <a:pt x="3758291" y="466501"/>
                  <a:pt x="3929331" y="577587"/>
                  <a:pt x="4084501" y="706309"/>
                </a:cubicBezTo>
                <a:cubicBezTo>
                  <a:pt x="4072157" y="699255"/>
                  <a:pt x="4058051" y="693965"/>
                  <a:pt x="4045708" y="686911"/>
                </a:cubicBezTo>
                <a:cubicBezTo>
                  <a:pt x="4040418" y="683385"/>
                  <a:pt x="4033364" y="679858"/>
                  <a:pt x="4028076" y="676332"/>
                </a:cubicBezTo>
                <a:cubicBezTo>
                  <a:pt x="3684233" y="411838"/>
                  <a:pt x="3266333" y="244326"/>
                  <a:pt x="2836090" y="200243"/>
                </a:cubicBezTo>
                <a:lnTo>
                  <a:pt x="2915437" y="200243"/>
                </a:lnTo>
                <a:close/>
                <a:moveTo>
                  <a:pt x="2590991" y="150870"/>
                </a:moveTo>
                <a:lnTo>
                  <a:pt x="2495773" y="164977"/>
                </a:lnTo>
                <a:lnTo>
                  <a:pt x="2471087" y="168503"/>
                </a:lnTo>
                <a:lnTo>
                  <a:pt x="2446401" y="173792"/>
                </a:lnTo>
                <a:lnTo>
                  <a:pt x="2398793" y="184372"/>
                </a:lnTo>
                <a:cubicBezTo>
                  <a:pt x="2114902" y="207296"/>
                  <a:pt x="1836302" y="281354"/>
                  <a:pt x="1580625" y="403020"/>
                </a:cubicBezTo>
                <a:cubicBezTo>
                  <a:pt x="1324947" y="522924"/>
                  <a:pt x="1090430" y="692200"/>
                  <a:pt x="892941" y="894980"/>
                </a:cubicBezTo>
                <a:cubicBezTo>
                  <a:pt x="972288" y="792709"/>
                  <a:pt x="1060453" y="695727"/>
                  <a:pt x="1159197" y="605800"/>
                </a:cubicBezTo>
                <a:cubicBezTo>
                  <a:pt x="1261468" y="529977"/>
                  <a:pt x="1372557" y="464737"/>
                  <a:pt x="1485407" y="406547"/>
                </a:cubicBezTo>
                <a:cubicBezTo>
                  <a:pt x="1543595" y="378334"/>
                  <a:pt x="1601785" y="351886"/>
                  <a:pt x="1659972" y="327200"/>
                </a:cubicBezTo>
                <a:lnTo>
                  <a:pt x="1749901" y="293696"/>
                </a:lnTo>
                <a:cubicBezTo>
                  <a:pt x="1778114" y="283117"/>
                  <a:pt x="1809853" y="274301"/>
                  <a:pt x="1839828" y="263721"/>
                </a:cubicBezTo>
                <a:cubicBezTo>
                  <a:pt x="1961496" y="226691"/>
                  <a:pt x="2086689" y="194952"/>
                  <a:pt x="2211884" y="177319"/>
                </a:cubicBezTo>
                <a:cubicBezTo>
                  <a:pt x="2337077" y="159686"/>
                  <a:pt x="2464034" y="150870"/>
                  <a:pt x="2590991" y="150870"/>
                </a:cubicBezTo>
                <a:close/>
                <a:moveTo>
                  <a:pt x="2522251" y="412"/>
                </a:moveTo>
                <a:cubicBezTo>
                  <a:pt x="2785505" y="-4299"/>
                  <a:pt x="3049008" y="31407"/>
                  <a:pt x="3301599" y="106789"/>
                </a:cubicBezTo>
                <a:cubicBezTo>
                  <a:pt x="3278677" y="103263"/>
                  <a:pt x="3255753" y="99736"/>
                  <a:pt x="3236358" y="96209"/>
                </a:cubicBezTo>
                <a:cubicBezTo>
                  <a:pt x="3213434" y="92683"/>
                  <a:pt x="3190512" y="90918"/>
                  <a:pt x="3167589" y="89156"/>
                </a:cubicBezTo>
                <a:cubicBezTo>
                  <a:pt x="3107637" y="73286"/>
                  <a:pt x="3045922" y="62706"/>
                  <a:pt x="2984206" y="52126"/>
                </a:cubicBezTo>
                <a:cubicBezTo>
                  <a:pt x="2952467" y="48600"/>
                  <a:pt x="2922492" y="43311"/>
                  <a:pt x="2890753" y="39784"/>
                </a:cubicBezTo>
                <a:cubicBezTo>
                  <a:pt x="2859013" y="36257"/>
                  <a:pt x="2829036" y="32731"/>
                  <a:pt x="2797297" y="30967"/>
                </a:cubicBezTo>
                <a:cubicBezTo>
                  <a:pt x="2765558" y="29204"/>
                  <a:pt x="2735583" y="23913"/>
                  <a:pt x="2703844" y="23913"/>
                </a:cubicBezTo>
                <a:lnTo>
                  <a:pt x="2610388" y="20387"/>
                </a:lnTo>
                <a:cubicBezTo>
                  <a:pt x="2578649" y="20387"/>
                  <a:pt x="2548674" y="22151"/>
                  <a:pt x="2516935" y="22151"/>
                </a:cubicBezTo>
                <a:lnTo>
                  <a:pt x="2469325" y="23913"/>
                </a:lnTo>
                <a:cubicBezTo>
                  <a:pt x="2455218" y="25678"/>
                  <a:pt x="2439350" y="25678"/>
                  <a:pt x="2423479" y="27440"/>
                </a:cubicBezTo>
                <a:cubicBezTo>
                  <a:pt x="2173092" y="41546"/>
                  <a:pt x="1926231" y="94445"/>
                  <a:pt x="1691714" y="182610"/>
                </a:cubicBezTo>
                <a:cubicBezTo>
                  <a:pt x="1705820" y="175557"/>
                  <a:pt x="1716400" y="170268"/>
                  <a:pt x="1725215" y="164977"/>
                </a:cubicBezTo>
                <a:cubicBezTo>
                  <a:pt x="1734033" y="161450"/>
                  <a:pt x="1742848" y="156161"/>
                  <a:pt x="1751666" y="152635"/>
                </a:cubicBezTo>
                <a:cubicBezTo>
                  <a:pt x="1769298" y="143817"/>
                  <a:pt x="1786931" y="135002"/>
                  <a:pt x="1818671" y="122658"/>
                </a:cubicBezTo>
                <a:cubicBezTo>
                  <a:pt x="1834539" y="115605"/>
                  <a:pt x="1853937" y="108551"/>
                  <a:pt x="1876858" y="101498"/>
                </a:cubicBezTo>
                <a:cubicBezTo>
                  <a:pt x="1899782" y="94445"/>
                  <a:pt x="1927995" y="83865"/>
                  <a:pt x="1963261" y="75050"/>
                </a:cubicBezTo>
                <a:cubicBezTo>
                  <a:pt x="1998527" y="66232"/>
                  <a:pt x="2039081" y="55653"/>
                  <a:pt x="2088454" y="45073"/>
                </a:cubicBezTo>
                <a:cubicBezTo>
                  <a:pt x="2113140" y="41546"/>
                  <a:pt x="2139590" y="36257"/>
                  <a:pt x="2167803" y="30967"/>
                </a:cubicBezTo>
                <a:cubicBezTo>
                  <a:pt x="2181909" y="29204"/>
                  <a:pt x="2196015" y="25678"/>
                  <a:pt x="2211884" y="23913"/>
                </a:cubicBezTo>
                <a:cubicBezTo>
                  <a:pt x="2225990" y="22151"/>
                  <a:pt x="2243623" y="20387"/>
                  <a:pt x="2259494" y="18624"/>
                </a:cubicBezTo>
                <a:cubicBezTo>
                  <a:pt x="2346777" y="8045"/>
                  <a:pt x="2434499" y="1984"/>
                  <a:pt x="2522251" y="412"/>
                </a:cubicBezTo>
                <a:close/>
              </a:path>
            </a:pathLst>
          </a:custGeom>
          <a:solidFill>
            <a:schemeClr val="tx2">
              <a:lumMod val="75000"/>
            </a:schemeClr>
          </a:solidFill>
        </p:spPr>
        <p:txBody>
          <a:bodyPr wrap="square" anchor="ctr">
            <a:noAutofit/>
          </a:bodyPr>
          <a:lstStyle>
            <a:lvl1pPr marL="0" indent="0" algn="ctr">
              <a:buNone/>
              <a:defRPr i="1">
                <a:solidFill>
                  <a:schemeClr val="bg1"/>
                </a:solidFill>
              </a:defRPr>
            </a:lvl1pPr>
          </a:lstStyle>
          <a:p>
            <a:r>
              <a:rPr lang="en-US" noProof="0"/>
              <a:t>Insert or Drag &amp; Drop Your Photo</a:t>
            </a:r>
          </a:p>
        </p:txBody>
      </p:sp>
    </p:spTree>
    <p:extLst>
      <p:ext uri="{BB962C8B-B14F-4D97-AF65-F5344CB8AC3E}">
        <p14:creationId xmlns:p14="http://schemas.microsoft.com/office/powerpoint/2010/main" val="22021245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ECDAD3-6AC3-B1AA-3009-8244B7089A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63B5E0-3345-A805-34B9-3A49F7CF2DF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43FEEE0-9A9D-677D-2EEC-1986EA1AB4D2}"/>
              </a:ext>
            </a:extLst>
          </p:cNvPr>
          <p:cNvSpPr>
            <a:spLocks noGrp="1"/>
          </p:cNvSpPr>
          <p:nvPr>
            <p:ph type="dt" sz="half" idx="10"/>
          </p:nvPr>
        </p:nvSpPr>
        <p:spPr/>
        <p:txBody>
          <a:bodyPr/>
          <a:lstStyle/>
          <a:p>
            <a:fld id="{1327A372-51EF-4198-BE92-5E38B6EE87A6}" type="datetimeFigureOut">
              <a:rPr lang="en-US" smtClean="0"/>
              <a:t>6/6/2022</a:t>
            </a:fld>
            <a:endParaRPr lang="en-US"/>
          </a:p>
        </p:txBody>
      </p:sp>
      <p:sp>
        <p:nvSpPr>
          <p:cNvPr id="5" name="Footer Placeholder 4">
            <a:extLst>
              <a:ext uri="{FF2B5EF4-FFF2-40B4-BE49-F238E27FC236}">
                <a16:creationId xmlns:a16="http://schemas.microsoft.com/office/drawing/2014/main" id="{84557037-B3C1-7A9F-57B2-6B7C8CE1DA8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015888-43B8-4191-5D43-704E9C03F663}"/>
              </a:ext>
            </a:extLst>
          </p:cNvPr>
          <p:cNvSpPr>
            <a:spLocks noGrp="1"/>
          </p:cNvSpPr>
          <p:nvPr>
            <p:ph type="sldNum" sz="quarter" idx="12"/>
          </p:nvPr>
        </p:nvSpPr>
        <p:spPr/>
        <p:txBody>
          <a:bodyPr/>
          <a:lstStyle/>
          <a:p>
            <a:fld id="{D0AFE859-EA36-44B3-A823-8E8B7F35D5C0}" type="slidenum">
              <a:rPr lang="en-US" smtClean="0"/>
              <a:t>‹#›</a:t>
            </a:fld>
            <a:endParaRPr lang="en-US"/>
          </a:p>
        </p:txBody>
      </p:sp>
    </p:spTree>
    <p:extLst>
      <p:ext uri="{BB962C8B-B14F-4D97-AF65-F5344CB8AC3E}">
        <p14:creationId xmlns:p14="http://schemas.microsoft.com/office/powerpoint/2010/main" val="10198070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D48C8-9A55-7592-283A-94EE1938291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40B213A-A3CE-8D6F-E572-7FC6171277F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D6F1A43-79AD-A687-39CD-FD0C566A41B7}"/>
              </a:ext>
            </a:extLst>
          </p:cNvPr>
          <p:cNvSpPr>
            <a:spLocks noGrp="1"/>
          </p:cNvSpPr>
          <p:nvPr>
            <p:ph type="dt" sz="half" idx="10"/>
          </p:nvPr>
        </p:nvSpPr>
        <p:spPr/>
        <p:txBody>
          <a:bodyPr/>
          <a:lstStyle/>
          <a:p>
            <a:fld id="{1327A372-51EF-4198-BE92-5E38B6EE87A6}" type="datetimeFigureOut">
              <a:rPr lang="en-US" smtClean="0"/>
              <a:t>6/6/2022</a:t>
            </a:fld>
            <a:endParaRPr lang="en-US"/>
          </a:p>
        </p:txBody>
      </p:sp>
      <p:sp>
        <p:nvSpPr>
          <p:cNvPr id="5" name="Footer Placeholder 4">
            <a:extLst>
              <a:ext uri="{FF2B5EF4-FFF2-40B4-BE49-F238E27FC236}">
                <a16:creationId xmlns:a16="http://schemas.microsoft.com/office/drawing/2014/main" id="{1B4F8CCF-36BD-214D-DC16-8563C39E04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20EB39-9808-F93C-0D67-B8EAE307CF73}"/>
              </a:ext>
            </a:extLst>
          </p:cNvPr>
          <p:cNvSpPr>
            <a:spLocks noGrp="1"/>
          </p:cNvSpPr>
          <p:nvPr>
            <p:ph type="sldNum" sz="quarter" idx="12"/>
          </p:nvPr>
        </p:nvSpPr>
        <p:spPr/>
        <p:txBody>
          <a:bodyPr/>
          <a:lstStyle/>
          <a:p>
            <a:fld id="{D0AFE859-EA36-44B3-A823-8E8B7F35D5C0}" type="slidenum">
              <a:rPr lang="en-US" smtClean="0"/>
              <a:t>‹#›</a:t>
            </a:fld>
            <a:endParaRPr lang="en-US"/>
          </a:p>
        </p:txBody>
      </p:sp>
    </p:spTree>
    <p:extLst>
      <p:ext uri="{BB962C8B-B14F-4D97-AF65-F5344CB8AC3E}">
        <p14:creationId xmlns:p14="http://schemas.microsoft.com/office/powerpoint/2010/main" val="18945421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F1B29-494F-BEF2-3A9F-D98404DC3B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61B3258-961B-56FE-7267-C68A6A1F6F5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FCBDF9B-C265-7ACD-4CB0-1B06E6A9691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5EEEE60-D85C-B3A7-6106-5B521801BF75}"/>
              </a:ext>
            </a:extLst>
          </p:cNvPr>
          <p:cNvSpPr>
            <a:spLocks noGrp="1"/>
          </p:cNvSpPr>
          <p:nvPr>
            <p:ph type="dt" sz="half" idx="10"/>
          </p:nvPr>
        </p:nvSpPr>
        <p:spPr/>
        <p:txBody>
          <a:bodyPr/>
          <a:lstStyle/>
          <a:p>
            <a:fld id="{1327A372-51EF-4198-BE92-5E38B6EE87A6}" type="datetimeFigureOut">
              <a:rPr lang="en-US" smtClean="0"/>
              <a:t>6/6/2022</a:t>
            </a:fld>
            <a:endParaRPr lang="en-US"/>
          </a:p>
        </p:txBody>
      </p:sp>
      <p:sp>
        <p:nvSpPr>
          <p:cNvPr id="6" name="Footer Placeholder 5">
            <a:extLst>
              <a:ext uri="{FF2B5EF4-FFF2-40B4-BE49-F238E27FC236}">
                <a16:creationId xmlns:a16="http://schemas.microsoft.com/office/drawing/2014/main" id="{514B8EDC-7A6C-0C44-AB18-87F973AB3D2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41CEB07-AC71-38BC-9C4D-C32FBC0FC79E}"/>
              </a:ext>
            </a:extLst>
          </p:cNvPr>
          <p:cNvSpPr>
            <a:spLocks noGrp="1"/>
          </p:cNvSpPr>
          <p:nvPr>
            <p:ph type="sldNum" sz="quarter" idx="12"/>
          </p:nvPr>
        </p:nvSpPr>
        <p:spPr/>
        <p:txBody>
          <a:bodyPr/>
          <a:lstStyle/>
          <a:p>
            <a:fld id="{D0AFE859-EA36-44B3-A823-8E8B7F35D5C0}" type="slidenum">
              <a:rPr lang="en-US" smtClean="0"/>
              <a:t>‹#›</a:t>
            </a:fld>
            <a:endParaRPr lang="en-US"/>
          </a:p>
        </p:txBody>
      </p:sp>
    </p:spTree>
    <p:extLst>
      <p:ext uri="{BB962C8B-B14F-4D97-AF65-F5344CB8AC3E}">
        <p14:creationId xmlns:p14="http://schemas.microsoft.com/office/powerpoint/2010/main" val="217883312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3AF185-A425-AA3F-28FD-154A2359061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970C21C-DA6A-E825-8467-68AA2891347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8CE9E62-EA2D-93AC-A3AB-42811F029F1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6843A43-EB1F-DE37-6E7C-1560F3EE842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8FEE1A7-4932-DDF9-D73D-D9E0D422956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AF92611-3820-BEDB-E816-BB314BF6DE5B}"/>
              </a:ext>
            </a:extLst>
          </p:cNvPr>
          <p:cNvSpPr>
            <a:spLocks noGrp="1"/>
          </p:cNvSpPr>
          <p:nvPr>
            <p:ph type="dt" sz="half" idx="10"/>
          </p:nvPr>
        </p:nvSpPr>
        <p:spPr/>
        <p:txBody>
          <a:bodyPr/>
          <a:lstStyle/>
          <a:p>
            <a:fld id="{1327A372-51EF-4198-BE92-5E38B6EE87A6}" type="datetimeFigureOut">
              <a:rPr lang="en-US" smtClean="0"/>
              <a:t>6/6/2022</a:t>
            </a:fld>
            <a:endParaRPr lang="en-US"/>
          </a:p>
        </p:txBody>
      </p:sp>
      <p:sp>
        <p:nvSpPr>
          <p:cNvPr id="8" name="Footer Placeholder 7">
            <a:extLst>
              <a:ext uri="{FF2B5EF4-FFF2-40B4-BE49-F238E27FC236}">
                <a16:creationId xmlns:a16="http://schemas.microsoft.com/office/drawing/2014/main" id="{60B84EBE-794E-8C3E-72B8-FB8B2B37F7A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92A74DC1-CF89-C236-C4C2-3DFDFF7BFA67}"/>
              </a:ext>
            </a:extLst>
          </p:cNvPr>
          <p:cNvSpPr>
            <a:spLocks noGrp="1"/>
          </p:cNvSpPr>
          <p:nvPr>
            <p:ph type="sldNum" sz="quarter" idx="12"/>
          </p:nvPr>
        </p:nvSpPr>
        <p:spPr/>
        <p:txBody>
          <a:bodyPr/>
          <a:lstStyle/>
          <a:p>
            <a:fld id="{D0AFE859-EA36-44B3-A823-8E8B7F35D5C0}" type="slidenum">
              <a:rPr lang="en-US" smtClean="0"/>
              <a:t>‹#›</a:t>
            </a:fld>
            <a:endParaRPr lang="en-US"/>
          </a:p>
        </p:txBody>
      </p:sp>
    </p:spTree>
    <p:extLst>
      <p:ext uri="{BB962C8B-B14F-4D97-AF65-F5344CB8AC3E}">
        <p14:creationId xmlns:p14="http://schemas.microsoft.com/office/powerpoint/2010/main" val="12297776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D7B311-7839-5BF0-BE2E-58EC0A4EC62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C53FA06F-820C-3578-13DF-019950B036FC}"/>
              </a:ext>
            </a:extLst>
          </p:cNvPr>
          <p:cNvSpPr>
            <a:spLocks noGrp="1"/>
          </p:cNvSpPr>
          <p:nvPr>
            <p:ph type="dt" sz="half" idx="10"/>
          </p:nvPr>
        </p:nvSpPr>
        <p:spPr/>
        <p:txBody>
          <a:bodyPr/>
          <a:lstStyle/>
          <a:p>
            <a:fld id="{1327A372-51EF-4198-BE92-5E38B6EE87A6}" type="datetimeFigureOut">
              <a:rPr lang="en-US" smtClean="0"/>
              <a:t>6/6/2022</a:t>
            </a:fld>
            <a:endParaRPr lang="en-US"/>
          </a:p>
        </p:txBody>
      </p:sp>
      <p:sp>
        <p:nvSpPr>
          <p:cNvPr id="4" name="Footer Placeholder 3">
            <a:extLst>
              <a:ext uri="{FF2B5EF4-FFF2-40B4-BE49-F238E27FC236}">
                <a16:creationId xmlns:a16="http://schemas.microsoft.com/office/drawing/2014/main" id="{00FA6614-8044-BAA6-3638-31FF955B187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F888784-5BE7-1CD9-AFE9-E20074972C39}"/>
              </a:ext>
            </a:extLst>
          </p:cNvPr>
          <p:cNvSpPr>
            <a:spLocks noGrp="1"/>
          </p:cNvSpPr>
          <p:nvPr>
            <p:ph type="sldNum" sz="quarter" idx="12"/>
          </p:nvPr>
        </p:nvSpPr>
        <p:spPr/>
        <p:txBody>
          <a:bodyPr/>
          <a:lstStyle/>
          <a:p>
            <a:fld id="{D0AFE859-EA36-44B3-A823-8E8B7F35D5C0}" type="slidenum">
              <a:rPr lang="en-US" smtClean="0"/>
              <a:t>‹#›</a:t>
            </a:fld>
            <a:endParaRPr lang="en-US"/>
          </a:p>
        </p:txBody>
      </p:sp>
    </p:spTree>
    <p:extLst>
      <p:ext uri="{BB962C8B-B14F-4D97-AF65-F5344CB8AC3E}">
        <p14:creationId xmlns:p14="http://schemas.microsoft.com/office/powerpoint/2010/main" val="390414690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3C96851-94E7-ECC4-02D5-21049B439C1C}"/>
              </a:ext>
            </a:extLst>
          </p:cNvPr>
          <p:cNvSpPr>
            <a:spLocks noGrp="1"/>
          </p:cNvSpPr>
          <p:nvPr>
            <p:ph type="dt" sz="half" idx="10"/>
          </p:nvPr>
        </p:nvSpPr>
        <p:spPr/>
        <p:txBody>
          <a:bodyPr/>
          <a:lstStyle/>
          <a:p>
            <a:fld id="{1327A372-51EF-4198-BE92-5E38B6EE87A6}" type="datetimeFigureOut">
              <a:rPr lang="en-US" smtClean="0"/>
              <a:t>6/6/2022</a:t>
            </a:fld>
            <a:endParaRPr lang="en-US"/>
          </a:p>
        </p:txBody>
      </p:sp>
      <p:sp>
        <p:nvSpPr>
          <p:cNvPr id="3" name="Footer Placeholder 2">
            <a:extLst>
              <a:ext uri="{FF2B5EF4-FFF2-40B4-BE49-F238E27FC236}">
                <a16:creationId xmlns:a16="http://schemas.microsoft.com/office/drawing/2014/main" id="{74108E3F-A707-7FC1-FD3E-5BDE8911AE7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5B7EFBF6-ECFD-278C-F65F-D44F4C45F739}"/>
              </a:ext>
            </a:extLst>
          </p:cNvPr>
          <p:cNvSpPr>
            <a:spLocks noGrp="1"/>
          </p:cNvSpPr>
          <p:nvPr>
            <p:ph type="sldNum" sz="quarter" idx="12"/>
          </p:nvPr>
        </p:nvSpPr>
        <p:spPr/>
        <p:txBody>
          <a:bodyPr/>
          <a:lstStyle/>
          <a:p>
            <a:fld id="{D0AFE859-EA36-44B3-A823-8E8B7F35D5C0}" type="slidenum">
              <a:rPr lang="en-US" smtClean="0"/>
              <a:t>‹#›</a:t>
            </a:fld>
            <a:endParaRPr lang="en-US"/>
          </a:p>
        </p:txBody>
      </p:sp>
    </p:spTree>
    <p:extLst>
      <p:ext uri="{BB962C8B-B14F-4D97-AF65-F5344CB8AC3E}">
        <p14:creationId xmlns:p14="http://schemas.microsoft.com/office/powerpoint/2010/main" val="70155889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B1132A-928E-8DBF-4620-D5B9420DFFF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E147CB-9F86-5008-4477-1B6573AB2A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3753884-D252-BAF0-9842-1D1F3702298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8B7CD7D-960B-436D-366D-3DA1F3F13496}"/>
              </a:ext>
            </a:extLst>
          </p:cNvPr>
          <p:cNvSpPr>
            <a:spLocks noGrp="1"/>
          </p:cNvSpPr>
          <p:nvPr>
            <p:ph type="dt" sz="half" idx="10"/>
          </p:nvPr>
        </p:nvSpPr>
        <p:spPr/>
        <p:txBody>
          <a:bodyPr/>
          <a:lstStyle/>
          <a:p>
            <a:fld id="{1327A372-51EF-4198-BE92-5E38B6EE87A6}" type="datetimeFigureOut">
              <a:rPr lang="en-US" smtClean="0"/>
              <a:t>6/6/2022</a:t>
            </a:fld>
            <a:endParaRPr lang="en-US"/>
          </a:p>
        </p:txBody>
      </p:sp>
      <p:sp>
        <p:nvSpPr>
          <p:cNvPr id="6" name="Footer Placeholder 5">
            <a:extLst>
              <a:ext uri="{FF2B5EF4-FFF2-40B4-BE49-F238E27FC236}">
                <a16:creationId xmlns:a16="http://schemas.microsoft.com/office/drawing/2014/main" id="{AD70E9D3-0470-1EEB-84BD-FCBC34A2690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17B4732-8311-3DAB-82A9-7722A2915AA8}"/>
              </a:ext>
            </a:extLst>
          </p:cNvPr>
          <p:cNvSpPr>
            <a:spLocks noGrp="1"/>
          </p:cNvSpPr>
          <p:nvPr>
            <p:ph type="sldNum" sz="quarter" idx="12"/>
          </p:nvPr>
        </p:nvSpPr>
        <p:spPr/>
        <p:txBody>
          <a:bodyPr/>
          <a:lstStyle/>
          <a:p>
            <a:fld id="{D0AFE859-EA36-44B3-A823-8E8B7F35D5C0}" type="slidenum">
              <a:rPr lang="en-US" smtClean="0"/>
              <a:t>‹#›</a:t>
            </a:fld>
            <a:endParaRPr lang="en-US"/>
          </a:p>
        </p:txBody>
      </p:sp>
    </p:spTree>
    <p:extLst>
      <p:ext uri="{BB962C8B-B14F-4D97-AF65-F5344CB8AC3E}">
        <p14:creationId xmlns:p14="http://schemas.microsoft.com/office/powerpoint/2010/main" val="39642897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C2081C-91B8-3A21-F407-9609517D926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70D43D-5BD5-BE11-CFF4-3E3CD3612D3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6EE19A3-8623-A5B7-F765-8742733A688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ABAA822-3EC5-8995-2553-B5B61BE72890}"/>
              </a:ext>
            </a:extLst>
          </p:cNvPr>
          <p:cNvSpPr>
            <a:spLocks noGrp="1"/>
          </p:cNvSpPr>
          <p:nvPr>
            <p:ph type="dt" sz="half" idx="10"/>
          </p:nvPr>
        </p:nvSpPr>
        <p:spPr/>
        <p:txBody>
          <a:bodyPr/>
          <a:lstStyle/>
          <a:p>
            <a:fld id="{1327A372-51EF-4198-BE92-5E38B6EE87A6}" type="datetimeFigureOut">
              <a:rPr lang="en-US" smtClean="0"/>
              <a:t>6/6/2022</a:t>
            </a:fld>
            <a:endParaRPr lang="en-US"/>
          </a:p>
        </p:txBody>
      </p:sp>
      <p:sp>
        <p:nvSpPr>
          <p:cNvPr id="6" name="Footer Placeholder 5">
            <a:extLst>
              <a:ext uri="{FF2B5EF4-FFF2-40B4-BE49-F238E27FC236}">
                <a16:creationId xmlns:a16="http://schemas.microsoft.com/office/drawing/2014/main" id="{8FACE002-1278-6047-8FE7-7581A59F82F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B6B774C-3138-7A97-0EAD-4DCCD2CCD525}"/>
              </a:ext>
            </a:extLst>
          </p:cNvPr>
          <p:cNvSpPr>
            <a:spLocks noGrp="1"/>
          </p:cNvSpPr>
          <p:nvPr>
            <p:ph type="sldNum" sz="quarter" idx="12"/>
          </p:nvPr>
        </p:nvSpPr>
        <p:spPr/>
        <p:txBody>
          <a:bodyPr/>
          <a:lstStyle/>
          <a:p>
            <a:fld id="{D0AFE859-EA36-44B3-A823-8E8B7F35D5C0}" type="slidenum">
              <a:rPr lang="en-US" smtClean="0"/>
              <a:t>‹#›</a:t>
            </a:fld>
            <a:endParaRPr lang="en-US"/>
          </a:p>
        </p:txBody>
      </p:sp>
    </p:spTree>
    <p:extLst>
      <p:ext uri="{BB962C8B-B14F-4D97-AF65-F5344CB8AC3E}">
        <p14:creationId xmlns:p14="http://schemas.microsoft.com/office/powerpoint/2010/main" val="1282695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351B017-40B7-B522-F78F-AB584983135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1A72F04-1554-A345-A300-C01C3BEE8B0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497D28-8D6E-9320-A88B-1CB83AF98A6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327A372-51EF-4198-BE92-5E38B6EE87A6}" type="datetimeFigureOut">
              <a:rPr lang="en-US" smtClean="0"/>
              <a:t>6/6/2022</a:t>
            </a:fld>
            <a:endParaRPr lang="en-US"/>
          </a:p>
        </p:txBody>
      </p:sp>
      <p:sp>
        <p:nvSpPr>
          <p:cNvPr id="5" name="Footer Placeholder 4">
            <a:extLst>
              <a:ext uri="{FF2B5EF4-FFF2-40B4-BE49-F238E27FC236}">
                <a16:creationId xmlns:a16="http://schemas.microsoft.com/office/drawing/2014/main" id="{FB515CC3-F43A-A703-75AA-8A877D83843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36C871D-4213-D44A-7F1C-EFED7CBF464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0AFE859-EA36-44B3-A823-8E8B7F35D5C0}" type="slidenum">
              <a:rPr lang="en-US" smtClean="0"/>
              <a:t>‹#›</a:t>
            </a:fld>
            <a:endParaRPr lang="en-US"/>
          </a:p>
        </p:txBody>
      </p:sp>
    </p:spTree>
    <p:extLst>
      <p:ext uri="{BB962C8B-B14F-4D97-AF65-F5344CB8AC3E}">
        <p14:creationId xmlns:p14="http://schemas.microsoft.com/office/powerpoint/2010/main" val="106490850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hyperlink" Target="https://www.familyaddictionspecialist.com/blog/a-new-age-of-digital-addiction-what-the-metaverse-means-for-mental-health-and-digital-addiction" TargetMode="Externa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s://www.familyaddictionspecialist.com/blog/a-new-age-of-digital-addiction-what-the-metaverse-means-for-mental-health-and-digital-addiction"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5.jpeg"/><Relationship Id="rId7" Type="http://schemas.openxmlformats.org/officeDocument/2006/relationships/diagramColors" Target="../diagrams/colors1.xm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6.gif"/><Relationship Id="rId4" Type="http://schemas.openxmlformats.org/officeDocument/2006/relationships/image" Target="../media/image5.gif"/></Relationships>
</file>

<file path=ppt/slides/_rels/slide5.xml.rels><?xml version="1.0" encoding="UTF-8" standalone="yes"?>
<Relationships xmlns="http://schemas.openxmlformats.org/package/2006/relationships"><Relationship Id="rId3" Type="http://schemas.openxmlformats.org/officeDocument/2006/relationships/hyperlink" Target="https://www.familyaddictionspecialist.com/blog/a-new-age-of-digital-addiction-what-the-metaverse-means-for-mental-health-and-digital-addiction"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hyperlink" Target="https://www.protocol.com/china/metaverse-chinese-local-government" TargetMode="External"/><Relationship Id="rId3" Type="http://schemas.openxmlformats.org/officeDocument/2006/relationships/hyperlink" Target="https://www.polygon.com/22959860/metaverse-explained-video-games" TargetMode="External"/><Relationship Id="rId7" Type="http://schemas.openxmlformats.org/officeDocument/2006/relationships/hyperlink" Target="https://www.luxurytravelmagazine.com/news-articles/how-the-metaverse-will-change-luxury-travel"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hyperlink" Target="https://www.gadgetmatch.com/mcdonalds-wingstop-virtual-food-metaverse/" TargetMode="External"/><Relationship Id="rId5" Type="http://schemas.openxmlformats.org/officeDocument/2006/relationships/image" Target="../media/image8.gif"/><Relationship Id="rId4" Type="http://schemas.openxmlformats.org/officeDocument/2006/relationships/hyperlink" Target="https://www.bloomberg.com/news/articles/2022-03-01/what-is-decentraland-metaverse-is-often-used-for-crypto-poker" TargetMode="External"/><Relationship Id="rId9" Type="http://schemas.openxmlformats.org/officeDocument/2006/relationships/hyperlink" Target="https://news.youexec.com/briefs/what-products-do-major-companies-have-in-development-for-the-metaverse?r=plus.&amp;pr=ne"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7" Type="http://schemas.microsoft.com/office/2007/relationships/hdphoto" Target="../media/hdphoto1.wdp"/><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jpeg"/><Relationship Id="rId4" Type="http://schemas.openxmlformats.org/officeDocument/2006/relationships/image" Target="../media/image1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A19B9033-758B-38CF-FA8A-0DC684E1B00A}"/>
              </a:ext>
            </a:extLst>
          </p:cNvPr>
          <p:cNvPicPr>
            <a:picLocks noChangeAspect="1"/>
          </p:cNvPicPr>
          <p:nvPr/>
        </p:nvPicPr>
        <p:blipFill>
          <a:blip r:embed="rId3">
            <a:alphaModFix amt="20000"/>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extLst>
            <a:ext uri="{909E8E84-426E-40DD-AFC4-6F175D3DCCD1}">
              <a14:hiddenFill xmlns:a14="http://schemas.microsoft.com/office/drawing/2010/main">
                <a:solidFill>
                  <a:srgbClr val="FFFFFF"/>
                </a:solidFill>
              </a14:hiddenFill>
            </a:ext>
          </a:extLst>
        </p:spPr>
      </p:pic>
      <p:sp>
        <p:nvSpPr>
          <p:cNvPr id="3" name="Subtitle 2">
            <a:extLst>
              <a:ext uri="{FF2B5EF4-FFF2-40B4-BE49-F238E27FC236}">
                <a16:creationId xmlns:a16="http://schemas.microsoft.com/office/drawing/2014/main" id="{7FAF8931-1EC9-4608-BC72-7655EABE2561}"/>
              </a:ext>
            </a:extLst>
          </p:cNvPr>
          <p:cNvSpPr>
            <a:spLocks noGrp="1"/>
          </p:cNvSpPr>
          <p:nvPr>
            <p:ph type="subTitle" idx="1"/>
          </p:nvPr>
        </p:nvSpPr>
        <p:spPr/>
        <p:txBody>
          <a:bodyPr/>
          <a:lstStyle/>
          <a:p>
            <a:r>
              <a:rPr lang="en-US" dirty="0"/>
              <a:t>June 6</a:t>
            </a:r>
            <a:r>
              <a:rPr lang="en-US" baseline="30000" dirty="0"/>
              <a:t>th</a:t>
            </a:r>
            <a:r>
              <a:rPr lang="en-US" dirty="0"/>
              <a:t>, 2022</a:t>
            </a:r>
          </a:p>
          <a:p>
            <a:endParaRPr lang="en-US" dirty="0"/>
          </a:p>
          <a:p>
            <a:r>
              <a:rPr lang="en-US" dirty="0"/>
              <a:t>Anthony Dezilva</a:t>
            </a:r>
          </a:p>
        </p:txBody>
      </p:sp>
      <p:sp>
        <p:nvSpPr>
          <p:cNvPr id="2" name="Title 1">
            <a:extLst>
              <a:ext uri="{FF2B5EF4-FFF2-40B4-BE49-F238E27FC236}">
                <a16:creationId xmlns:a16="http://schemas.microsoft.com/office/drawing/2014/main" id="{52FD5211-EE60-949B-E5CD-50D2E9A58323}"/>
              </a:ext>
            </a:extLst>
          </p:cNvPr>
          <p:cNvSpPr>
            <a:spLocks noGrp="1"/>
          </p:cNvSpPr>
          <p:nvPr>
            <p:ph type="ctrTitle"/>
          </p:nvPr>
        </p:nvSpPr>
        <p:spPr/>
        <p:txBody>
          <a:bodyPr>
            <a:normAutofit/>
          </a:bodyPr>
          <a:lstStyle/>
          <a:p>
            <a:r>
              <a:rPr lang="en-US" i="0" dirty="0">
                <a:ln w="0"/>
                <a:effectLst>
                  <a:outerShdw blurRad="38100" dist="19050" dir="2700000" algn="tl" rotWithShape="0">
                    <a:schemeClr val="dk1">
                      <a:alpha val="40000"/>
                    </a:schemeClr>
                  </a:outerShdw>
                </a:effectLst>
                <a:latin typeface="Source Sans Pro" panose="020B0503030403020204" pitchFamily="34" charset="0"/>
              </a:rPr>
              <a:t>Surveillance in the Metaverse</a:t>
            </a:r>
            <a:endParaRPr lang="en-US"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22860248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E292E-0FEE-E1D4-08BA-ADEA6CF180DC}"/>
              </a:ext>
            </a:extLst>
          </p:cNvPr>
          <p:cNvSpPr>
            <a:spLocks noGrp="1"/>
          </p:cNvSpPr>
          <p:nvPr>
            <p:ph type="title"/>
          </p:nvPr>
        </p:nvSpPr>
        <p:spPr>
          <a:xfrm>
            <a:off x="237810" y="127493"/>
            <a:ext cx="5149736" cy="1098846"/>
          </a:xfrm>
        </p:spPr>
        <p:txBody>
          <a:bodyPr>
            <a:normAutofit/>
          </a:bodyPr>
          <a:lstStyle/>
          <a:p>
            <a:r>
              <a:rPr lang="en-US" sz="4100" dirty="0"/>
              <a:t>Crime in the metaverse</a:t>
            </a:r>
          </a:p>
        </p:txBody>
      </p:sp>
      <p:pic>
        <p:nvPicPr>
          <p:cNvPr id="11266" name="Picture 2" descr="Digital Avatar / Artificial Intelligence (Blue, Copy Space) 3D rendered depiction of a digital avatar, perfectly usable to visualize abstract topics like artificial intelligence, big data or human identity. person wearing vr headset stock pictures, royalty-free photos &amp; images">
            <a:extLst>
              <a:ext uri="{FF2B5EF4-FFF2-40B4-BE49-F238E27FC236}">
                <a16:creationId xmlns:a16="http://schemas.microsoft.com/office/drawing/2014/main" id="{95B9174F-E630-15C8-B0EA-A67461287FB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880" r="2067" b="1"/>
          <a:stretch/>
        </p:blipFill>
        <p:spPr bwMode="auto">
          <a:xfrm>
            <a:off x="0" y="2830599"/>
            <a:ext cx="3307955" cy="4028302"/>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E0C78A3C-C18C-F7F9-D570-9CA436C4C488}"/>
              </a:ext>
            </a:extLst>
          </p:cNvPr>
          <p:cNvSpPr>
            <a:spLocks noGrp="1"/>
          </p:cNvSpPr>
          <p:nvPr>
            <p:ph idx="1"/>
          </p:nvPr>
        </p:nvSpPr>
        <p:spPr>
          <a:xfrm>
            <a:off x="4034198" y="2979682"/>
            <a:ext cx="7498277" cy="3392899"/>
          </a:xfrm>
        </p:spPr>
        <p:txBody>
          <a:bodyPr>
            <a:normAutofit/>
          </a:bodyPr>
          <a:lstStyle/>
          <a:p>
            <a:r>
              <a:rPr lang="en-US" sz="2000" b="0" i="0" dirty="0">
                <a:solidFill>
                  <a:srgbClr val="201F1E"/>
                </a:solidFill>
                <a:effectLst/>
                <a:latin typeface="Calibri" panose="020F0502020204030204" pitchFamily="34" charset="0"/>
              </a:rPr>
              <a:t>Using Minecraft as an example, people can spend years building their virtual existence, and if it were destroyed, the need for justice will be as real as it is in the physical world.</a:t>
            </a:r>
          </a:p>
          <a:p>
            <a:endParaRPr lang="en-US" sz="2000" b="0" i="0" dirty="0">
              <a:solidFill>
                <a:srgbClr val="201F1E"/>
              </a:solidFill>
              <a:effectLst/>
              <a:latin typeface="Calibri" panose="020F0502020204030204" pitchFamily="34" charset="0"/>
            </a:endParaRPr>
          </a:p>
          <a:p>
            <a:pPr marL="228600" algn="l"/>
            <a:r>
              <a:rPr lang="en-US" sz="2000" b="0" i="0" dirty="0">
                <a:solidFill>
                  <a:srgbClr val="201F1E"/>
                </a:solidFill>
                <a:effectLst/>
                <a:latin typeface="Calibri" panose="020F0502020204030204" pitchFamily="34" charset="0"/>
              </a:rPr>
              <a:t>So what is Cyber security going to look like in the future:</a:t>
            </a:r>
          </a:p>
          <a:p>
            <a:pPr lvl="1"/>
            <a:r>
              <a:rPr lang="en-US" sz="1600" b="0" i="0" dirty="0">
                <a:solidFill>
                  <a:srgbClr val="201F1E"/>
                </a:solidFill>
                <a:effectLst/>
                <a:latin typeface="Calibri" panose="020F0502020204030204" pitchFamily="34" charset="0"/>
              </a:rPr>
              <a:t>Protect the compute infrastructure it takes to keep the virtual existence alive</a:t>
            </a:r>
          </a:p>
          <a:p>
            <a:pPr lvl="1"/>
            <a:r>
              <a:rPr lang="en-US" sz="1600" b="0" i="0" dirty="0">
                <a:solidFill>
                  <a:srgbClr val="201F1E"/>
                </a:solidFill>
                <a:effectLst/>
                <a:latin typeface="Calibri" panose="020F0502020204030204" pitchFamily="34" charset="0"/>
              </a:rPr>
              <a:t>Protect the interfaces that connect the ‘</a:t>
            </a:r>
            <a:r>
              <a:rPr lang="en-US" sz="1600" b="0" i="0" dirty="0" err="1">
                <a:solidFill>
                  <a:srgbClr val="201F1E"/>
                </a:solidFill>
                <a:effectLst/>
                <a:latin typeface="Calibri" panose="020F0502020204030204" pitchFamily="34" charset="0"/>
              </a:rPr>
              <a:t>fleshy’s</a:t>
            </a:r>
            <a:r>
              <a:rPr lang="en-US" sz="1600" b="0" i="0" dirty="0">
                <a:solidFill>
                  <a:srgbClr val="201F1E"/>
                </a:solidFill>
                <a:effectLst/>
                <a:latin typeface="Calibri" panose="020F0502020204030204" pitchFamily="34" charset="0"/>
              </a:rPr>
              <a:t> to the ‘avatars’.</a:t>
            </a:r>
          </a:p>
          <a:p>
            <a:pPr lvl="1"/>
            <a:r>
              <a:rPr lang="en-US" sz="1600" b="0" i="0" dirty="0">
                <a:solidFill>
                  <a:srgbClr val="201F1E"/>
                </a:solidFill>
                <a:effectLst/>
                <a:latin typeface="Calibri" panose="020F0502020204030204" pitchFamily="34" charset="0"/>
              </a:rPr>
              <a:t>Apply Chaos theory for pattern/anomaly recognition</a:t>
            </a:r>
          </a:p>
          <a:p>
            <a:pPr lvl="1"/>
            <a:r>
              <a:rPr lang="en-US" sz="1600" b="0" i="0" dirty="0">
                <a:solidFill>
                  <a:srgbClr val="201F1E"/>
                </a:solidFill>
                <a:effectLst/>
                <a:latin typeface="Calibri" panose="020F0502020204030204" pitchFamily="34" charset="0"/>
              </a:rPr>
              <a:t>Drive new laws and methods of law enforcement</a:t>
            </a:r>
          </a:p>
          <a:p>
            <a:pPr lvl="1"/>
            <a:endParaRPr lang="en-US" sz="1500" dirty="0"/>
          </a:p>
        </p:txBody>
      </p:sp>
      <p:sp>
        <p:nvSpPr>
          <p:cNvPr id="10" name="TextBox 9">
            <a:extLst>
              <a:ext uri="{FF2B5EF4-FFF2-40B4-BE49-F238E27FC236}">
                <a16:creationId xmlns:a16="http://schemas.microsoft.com/office/drawing/2014/main" id="{93CBE53C-0A31-E4C2-CECD-352B8ED0C73A}"/>
              </a:ext>
            </a:extLst>
          </p:cNvPr>
          <p:cNvSpPr txBox="1"/>
          <p:nvPr/>
        </p:nvSpPr>
        <p:spPr>
          <a:xfrm>
            <a:off x="3213362" y="1175671"/>
            <a:ext cx="6758328" cy="1200329"/>
          </a:xfrm>
          <a:prstGeom prst="rect">
            <a:avLst/>
          </a:prstGeom>
          <a:noFill/>
        </p:spPr>
        <p:txBody>
          <a:bodyPr wrap="square">
            <a:spAutoFit/>
          </a:bodyPr>
          <a:lstStyle/>
          <a:p>
            <a:r>
              <a:rPr lang="en-US" sz="1800" b="1" i="1" dirty="0">
                <a:solidFill>
                  <a:srgbClr val="201F1E"/>
                </a:solidFill>
                <a:effectLst/>
                <a:latin typeface="Calibri" panose="020F0502020204030204" pitchFamily="34" charset="0"/>
              </a:rPr>
              <a:t>“Cyber crime in metaverse:  How do we defend against a virtual action, in a virtual world, with no borders, where the action may not translate into the physical world; therefore, no state, federal or even international laws are relevant?”</a:t>
            </a:r>
          </a:p>
        </p:txBody>
      </p:sp>
    </p:spTree>
    <p:extLst>
      <p:ext uri="{BB962C8B-B14F-4D97-AF65-F5344CB8AC3E}">
        <p14:creationId xmlns:p14="http://schemas.microsoft.com/office/powerpoint/2010/main" val="386575526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7">
            <a:extLst>
              <a:ext uri="{FF2B5EF4-FFF2-40B4-BE49-F238E27FC236}">
                <a16:creationId xmlns:a16="http://schemas.microsoft.com/office/drawing/2014/main" id="{C7FA33FF-088D-4F16-95A2-2C64D353DEA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9">
            <a:extLst>
              <a:ext uri="{FF2B5EF4-FFF2-40B4-BE49-F238E27FC236}">
                <a16:creationId xmlns:a16="http://schemas.microsoft.com/office/drawing/2014/main" id="{A376EFB1-01CF-419F-ABF1-2AF02BBFCBD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709160" cy="6858000"/>
          </a:xfrm>
          <a:prstGeom prst="rect">
            <a:avLst/>
          </a:prstGeom>
          <a:solidFill>
            <a:schemeClr val="tx1">
              <a:alpha val="8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Freeform: Shape 11">
            <a:extLst>
              <a:ext uri="{FF2B5EF4-FFF2-40B4-BE49-F238E27FC236}">
                <a16:creationId xmlns:a16="http://schemas.microsoft.com/office/drawing/2014/main" id="{FF9DEA15-78BD-4750-AA18-B9F28A6D5AB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3284331" cy="6858000"/>
          </a:xfrm>
          <a:custGeom>
            <a:avLst/>
            <a:gdLst>
              <a:gd name="connsiteX0" fmla="*/ 0 w 4319042"/>
              <a:gd name="connsiteY0" fmla="*/ 0 h 6858000"/>
              <a:gd name="connsiteX1" fmla="*/ 1142888 w 4319042"/>
              <a:gd name="connsiteY1" fmla="*/ 0 h 6858000"/>
              <a:gd name="connsiteX2" fmla="*/ 4319042 w 4319042"/>
              <a:gd name="connsiteY2" fmla="*/ 6858000 h 6858000"/>
              <a:gd name="connsiteX3" fmla="*/ 0 w 4319042"/>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319042" h="6858000">
                <a:moveTo>
                  <a:pt x="0" y="0"/>
                </a:moveTo>
                <a:lnTo>
                  <a:pt x="1142888" y="0"/>
                </a:lnTo>
                <a:lnTo>
                  <a:pt x="4319042" y="6858000"/>
                </a:lnTo>
                <a:lnTo>
                  <a:pt x="0" y="6858000"/>
                </a:lnTo>
                <a:close/>
              </a:path>
            </a:pathLst>
          </a:custGeom>
          <a:solidFill>
            <a:schemeClr val="tx1">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3046379-DDB5-AA0C-DC4B-C23591A959DF}"/>
              </a:ext>
            </a:extLst>
          </p:cNvPr>
          <p:cNvSpPr>
            <a:spLocks noGrp="1"/>
          </p:cNvSpPr>
          <p:nvPr>
            <p:ph type="title"/>
          </p:nvPr>
        </p:nvSpPr>
        <p:spPr>
          <a:xfrm>
            <a:off x="804672" y="640080"/>
            <a:ext cx="3282696" cy="5257800"/>
          </a:xfrm>
        </p:spPr>
        <p:txBody>
          <a:bodyPr>
            <a:normAutofit/>
          </a:bodyPr>
          <a:lstStyle/>
          <a:p>
            <a:r>
              <a:rPr lang="en-US" dirty="0">
                <a:solidFill>
                  <a:schemeClr val="bg1"/>
                </a:solidFill>
              </a:rPr>
              <a:t>Digital Addiction? </a:t>
            </a:r>
          </a:p>
        </p:txBody>
      </p:sp>
      <p:sp>
        <p:nvSpPr>
          <p:cNvPr id="17" name="Content Placeholder 2">
            <a:extLst>
              <a:ext uri="{FF2B5EF4-FFF2-40B4-BE49-F238E27FC236}">
                <a16:creationId xmlns:a16="http://schemas.microsoft.com/office/drawing/2014/main" id="{7C9D45A3-048C-721D-B41D-1829B683B2C2}"/>
              </a:ext>
            </a:extLst>
          </p:cNvPr>
          <p:cNvSpPr>
            <a:spLocks noGrp="1"/>
          </p:cNvSpPr>
          <p:nvPr>
            <p:ph idx="1"/>
          </p:nvPr>
        </p:nvSpPr>
        <p:spPr>
          <a:xfrm>
            <a:off x="5358384" y="640081"/>
            <a:ext cx="6024654" cy="5257800"/>
          </a:xfrm>
        </p:spPr>
        <p:txBody>
          <a:bodyPr anchor="ctr">
            <a:normAutofit/>
          </a:bodyPr>
          <a:lstStyle/>
          <a:p>
            <a:r>
              <a:rPr lang="en-US" sz="1700" b="1" i="1">
                <a:effectLst/>
                <a:latin typeface="open_sanssemibold"/>
              </a:rPr>
              <a:t>The Metaverse and Relationships</a:t>
            </a:r>
            <a:endParaRPr lang="en-US" sz="1700" b="0" i="0">
              <a:effectLst/>
              <a:latin typeface="open_sansregular"/>
            </a:endParaRPr>
          </a:p>
          <a:p>
            <a:r>
              <a:rPr lang="en-US" sz="1700" b="0" i="0">
                <a:effectLst/>
                <a:latin typeface="open_sansregular"/>
              </a:rPr>
              <a:t>Social media was meant to connect us, and in many ways it has, but it can also be argued that it has driven us to be more alone and distant than ever.  Interactions via social networks are not as authentic or satisfying as real-world relationships.  Social media users often believe they are connecting with friends or family via social networks, but really they are at home and alone. </a:t>
            </a:r>
          </a:p>
          <a:p>
            <a:r>
              <a:rPr lang="en-US" sz="1700" b="1" i="1">
                <a:effectLst/>
                <a:latin typeface="open_sanssemibold"/>
              </a:rPr>
              <a:t>The Metaverse and Mental Health</a:t>
            </a:r>
            <a:endParaRPr lang="en-US" sz="1700" b="0" i="0">
              <a:effectLst/>
              <a:latin typeface="open_sansregular"/>
            </a:endParaRPr>
          </a:p>
          <a:p>
            <a:r>
              <a:rPr lang="en-US" sz="1700" b="0" i="0">
                <a:effectLst/>
                <a:latin typeface="open_sansregular"/>
              </a:rPr>
              <a:t>Digital use can bring escape and relief from the stresses of life and invoke temporary pleasure, but excessive digital use is associated with many mental health issues including depression, irritability, stress, paranoid ideation, somatic symptoms, and psychoses, among others. </a:t>
            </a:r>
          </a:p>
          <a:p>
            <a:pPr marL="0" indent="0">
              <a:buNone/>
            </a:pPr>
            <a:endParaRPr lang="en-US" sz="1700" b="0" i="0">
              <a:effectLst/>
              <a:latin typeface="open_sansregular"/>
            </a:endParaRPr>
          </a:p>
          <a:p>
            <a:pPr lvl="2"/>
            <a:r>
              <a:rPr lang="en-US" sz="1700" b="0" i="0">
                <a:effectLst/>
                <a:latin typeface="open_sansregular"/>
              </a:rPr>
              <a:t>Sternlicht, L. &amp; Sternlicht, A. (2022</a:t>
            </a:r>
            <a:r>
              <a:rPr lang="en-US" sz="1700" b="0">
                <a:effectLst/>
                <a:latin typeface="open_sansregular"/>
              </a:rPr>
              <a:t>).  </a:t>
            </a:r>
            <a:r>
              <a:rPr lang="en-US" sz="1700" b="0" u="none" strike="noStrike">
                <a:effectLst/>
                <a:latin typeface="open_sanslight"/>
                <a:hlinkClick r:id="rId2"/>
              </a:rPr>
              <a:t>A New Age of Digital Addiction - What The Metaverse Means for Mental Health and Digital Addiction</a:t>
            </a:r>
            <a:r>
              <a:rPr lang="en-US" sz="1700" b="0" i="0">
                <a:effectLst/>
                <a:latin typeface="open_sansregular"/>
              </a:rPr>
              <a:t>. </a:t>
            </a:r>
            <a:endParaRPr lang="en-US" sz="1700"/>
          </a:p>
          <a:p>
            <a:pPr lvl="1"/>
            <a:endParaRPr lang="en-US" sz="1700" b="0" i="0">
              <a:effectLst/>
              <a:latin typeface="open_sansregular"/>
            </a:endParaRPr>
          </a:p>
          <a:p>
            <a:endParaRPr lang="en-US" sz="1700"/>
          </a:p>
        </p:txBody>
      </p:sp>
    </p:spTree>
    <p:extLst>
      <p:ext uri="{BB962C8B-B14F-4D97-AF65-F5344CB8AC3E}">
        <p14:creationId xmlns:p14="http://schemas.microsoft.com/office/powerpoint/2010/main" val="34646852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17718681-A12E-49D6-9925-DD7C68176D6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Shape 23">
            <a:extLst>
              <a:ext uri="{FF2B5EF4-FFF2-40B4-BE49-F238E27FC236}">
                <a16:creationId xmlns:a16="http://schemas.microsoft.com/office/drawing/2014/main" id="{FBD77573-9EF2-4C35-8285-A1CF6FBB0EA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0"/>
            <a:ext cx="5511704" cy="6858000"/>
          </a:xfrm>
          <a:custGeom>
            <a:avLst/>
            <a:gdLst>
              <a:gd name="connsiteX0" fmla="*/ 5511704 w 5511704"/>
              <a:gd name="connsiteY0" fmla="*/ 0 h 6886576"/>
              <a:gd name="connsiteX1" fmla="*/ 1008599 w 5511704"/>
              <a:gd name="connsiteY1" fmla="*/ 0 h 6886576"/>
              <a:gd name="connsiteX2" fmla="*/ 1310975 w 5511704"/>
              <a:gd name="connsiteY2" fmla="*/ 110728 h 6886576"/>
              <a:gd name="connsiteX3" fmla="*/ 1267362 w 5511704"/>
              <a:gd name="connsiteY3" fmla="*/ 135731 h 6886576"/>
              <a:gd name="connsiteX4" fmla="*/ 1005692 w 5511704"/>
              <a:gd name="connsiteY4" fmla="*/ 71437 h 6886576"/>
              <a:gd name="connsiteX5" fmla="*/ 953358 w 5511704"/>
              <a:gd name="connsiteY5" fmla="*/ 89297 h 6886576"/>
              <a:gd name="connsiteX6" fmla="*/ 979525 w 5511704"/>
              <a:gd name="connsiteY6" fmla="*/ 164307 h 6886576"/>
              <a:gd name="connsiteX7" fmla="*/ 1092915 w 5511704"/>
              <a:gd name="connsiteY7" fmla="*/ 192882 h 6886576"/>
              <a:gd name="connsiteX8" fmla="*/ 1270270 w 5511704"/>
              <a:gd name="connsiteY8" fmla="*/ 375047 h 6886576"/>
              <a:gd name="connsiteX9" fmla="*/ 1002784 w 5511704"/>
              <a:gd name="connsiteY9" fmla="*/ 353615 h 6886576"/>
              <a:gd name="connsiteX10" fmla="*/ 956265 w 5511704"/>
              <a:gd name="connsiteY10" fmla="*/ 396479 h 6886576"/>
              <a:gd name="connsiteX11" fmla="*/ 938820 w 5511704"/>
              <a:gd name="connsiteY11" fmla="*/ 453629 h 6886576"/>
              <a:gd name="connsiteX12" fmla="*/ 860319 w 5511704"/>
              <a:gd name="connsiteY12" fmla="*/ 360759 h 6886576"/>
              <a:gd name="connsiteX13" fmla="*/ 793447 w 5511704"/>
              <a:gd name="connsiteY13" fmla="*/ 335757 h 6886576"/>
              <a:gd name="connsiteX14" fmla="*/ 773095 w 5511704"/>
              <a:gd name="connsiteY14" fmla="*/ 417910 h 6886576"/>
              <a:gd name="connsiteX15" fmla="*/ 834151 w 5511704"/>
              <a:gd name="connsiteY15" fmla="*/ 507206 h 6886576"/>
              <a:gd name="connsiteX16" fmla="*/ 996969 w 5511704"/>
              <a:gd name="connsiteY16" fmla="*/ 560785 h 6886576"/>
              <a:gd name="connsiteX17" fmla="*/ 822522 w 5511704"/>
              <a:gd name="connsiteY17" fmla="*/ 560785 h 6886576"/>
              <a:gd name="connsiteX18" fmla="*/ 621908 w 5511704"/>
              <a:gd name="connsiteY18" fmla="*/ 525066 h 6886576"/>
              <a:gd name="connsiteX19" fmla="*/ 409664 w 5511704"/>
              <a:gd name="connsiteY19" fmla="*/ 535781 h 6886576"/>
              <a:gd name="connsiteX20" fmla="*/ 209049 w 5511704"/>
              <a:gd name="connsiteY20" fmla="*/ 464344 h 6886576"/>
              <a:gd name="connsiteX21" fmla="*/ 5527 w 5511704"/>
              <a:gd name="connsiteY21" fmla="*/ 467916 h 6886576"/>
              <a:gd name="connsiteX22" fmla="*/ 906838 w 5511704"/>
              <a:gd name="connsiteY22" fmla="*/ 914400 h 6886576"/>
              <a:gd name="connsiteX23" fmla="*/ 863226 w 5511704"/>
              <a:gd name="connsiteY23" fmla="*/ 925116 h 6886576"/>
              <a:gd name="connsiteX24" fmla="*/ 805077 w 5511704"/>
              <a:gd name="connsiteY24" fmla="*/ 953691 h 6886576"/>
              <a:gd name="connsiteX25" fmla="*/ 848689 w 5511704"/>
              <a:gd name="connsiteY25" fmla="*/ 1010841 h 6886576"/>
              <a:gd name="connsiteX26" fmla="*/ 1084193 w 5511704"/>
              <a:gd name="connsiteY26" fmla="*/ 1117997 h 6886576"/>
              <a:gd name="connsiteX27" fmla="*/ 1142342 w 5511704"/>
              <a:gd name="connsiteY27" fmla="*/ 1225153 h 6886576"/>
              <a:gd name="connsiteX28" fmla="*/ 1069655 w 5511704"/>
              <a:gd name="connsiteY28" fmla="*/ 1214438 h 6886576"/>
              <a:gd name="connsiteX29" fmla="*/ 1005692 w 5511704"/>
              <a:gd name="connsiteY29" fmla="*/ 1235869 h 6886576"/>
              <a:gd name="connsiteX30" fmla="*/ 1031858 w 5511704"/>
              <a:gd name="connsiteY30" fmla="*/ 1371600 h 6886576"/>
              <a:gd name="connsiteX31" fmla="*/ 1366216 w 5511704"/>
              <a:gd name="connsiteY31" fmla="*/ 1546622 h 6886576"/>
              <a:gd name="connsiteX32" fmla="*/ 1395290 w 5511704"/>
              <a:gd name="connsiteY32" fmla="*/ 1603772 h 6886576"/>
              <a:gd name="connsiteX33" fmla="*/ 1354586 w 5511704"/>
              <a:gd name="connsiteY33" fmla="*/ 1643063 h 6886576"/>
              <a:gd name="connsiteX34" fmla="*/ 1247011 w 5511704"/>
              <a:gd name="connsiteY34" fmla="*/ 1664494 h 6886576"/>
              <a:gd name="connsiteX35" fmla="*/ 1398198 w 5511704"/>
              <a:gd name="connsiteY35" fmla="*/ 1857375 h 6886576"/>
              <a:gd name="connsiteX36" fmla="*/ 1453440 w 5511704"/>
              <a:gd name="connsiteY36" fmla="*/ 1910954 h 6886576"/>
              <a:gd name="connsiteX37" fmla="*/ 1549386 w 5511704"/>
              <a:gd name="connsiteY37" fmla="*/ 1993106 h 6886576"/>
              <a:gd name="connsiteX38" fmla="*/ 1549386 w 5511704"/>
              <a:gd name="connsiteY38" fmla="*/ 2021681 h 6886576"/>
              <a:gd name="connsiteX39" fmla="*/ 1421458 w 5511704"/>
              <a:gd name="connsiteY39" fmla="*/ 2110978 h 6886576"/>
              <a:gd name="connsiteX40" fmla="*/ 1188861 w 5511704"/>
              <a:gd name="connsiteY40" fmla="*/ 2085976 h 6886576"/>
              <a:gd name="connsiteX41" fmla="*/ 1531941 w 5511704"/>
              <a:gd name="connsiteY41" fmla="*/ 2218135 h 6886576"/>
              <a:gd name="connsiteX42" fmla="*/ 421293 w 5511704"/>
              <a:gd name="connsiteY42" fmla="*/ 1900238 h 6886576"/>
              <a:gd name="connsiteX43" fmla="*/ 491072 w 5511704"/>
              <a:gd name="connsiteY43" fmla="*/ 1982391 h 6886576"/>
              <a:gd name="connsiteX44" fmla="*/ 880671 w 5511704"/>
              <a:gd name="connsiteY44" fmla="*/ 2200276 h 6886576"/>
              <a:gd name="connsiteX45" fmla="*/ 991154 w 5511704"/>
              <a:gd name="connsiteY45" fmla="*/ 2336007 h 6886576"/>
              <a:gd name="connsiteX46" fmla="*/ 1107453 w 5511704"/>
              <a:gd name="connsiteY46" fmla="*/ 2411016 h 6886576"/>
              <a:gd name="connsiteX47" fmla="*/ 1270270 w 5511704"/>
              <a:gd name="connsiteY47" fmla="*/ 2411016 h 6886576"/>
              <a:gd name="connsiteX48" fmla="*/ 1386568 w 5511704"/>
              <a:gd name="connsiteY48" fmla="*/ 2528889 h 6886576"/>
              <a:gd name="connsiteX49" fmla="*/ 1267362 w 5511704"/>
              <a:gd name="connsiteY49" fmla="*/ 2553891 h 6886576"/>
              <a:gd name="connsiteX50" fmla="*/ 1127805 w 5511704"/>
              <a:gd name="connsiteY50" fmla="*/ 2536032 h 6886576"/>
              <a:gd name="connsiteX51" fmla="*/ 970802 w 5511704"/>
              <a:gd name="connsiteY51" fmla="*/ 2575322 h 6886576"/>
              <a:gd name="connsiteX52" fmla="*/ 825429 w 5511704"/>
              <a:gd name="connsiteY52" fmla="*/ 2543176 h 6886576"/>
              <a:gd name="connsiteX53" fmla="*/ 650982 w 5511704"/>
              <a:gd name="connsiteY53" fmla="*/ 2564607 h 6886576"/>
              <a:gd name="connsiteX54" fmla="*/ 595740 w 5511704"/>
              <a:gd name="connsiteY54" fmla="*/ 2703909 h 6886576"/>
              <a:gd name="connsiteX55" fmla="*/ 578296 w 5511704"/>
              <a:gd name="connsiteY55" fmla="*/ 2714626 h 6886576"/>
              <a:gd name="connsiteX56" fmla="*/ 255568 w 5511704"/>
              <a:gd name="connsiteY56" fmla="*/ 2936081 h 6886576"/>
              <a:gd name="connsiteX57" fmla="*/ 165437 w 5511704"/>
              <a:gd name="connsiteY57" fmla="*/ 2953941 h 6886576"/>
              <a:gd name="connsiteX58" fmla="*/ 697501 w 5511704"/>
              <a:gd name="connsiteY58" fmla="*/ 3343275 h 6886576"/>
              <a:gd name="connsiteX59" fmla="*/ 339884 w 5511704"/>
              <a:gd name="connsiteY59" fmla="*/ 3243263 h 6886576"/>
              <a:gd name="connsiteX60" fmla="*/ 290458 w 5511704"/>
              <a:gd name="connsiteY60" fmla="*/ 3407569 h 6886576"/>
              <a:gd name="connsiteX61" fmla="*/ 459090 w 5511704"/>
              <a:gd name="connsiteY61" fmla="*/ 3554016 h 6886576"/>
              <a:gd name="connsiteX62" fmla="*/ 520147 w 5511704"/>
              <a:gd name="connsiteY62" fmla="*/ 3843338 h 6886576"/>
              <a:gd name="connsiteX63" fmla="*/ 491072 w 5511704"/>
              <a:gd name="connsiteY63" fmla="*/ 4107657 h 6886576"/>
              <a:gd name="connsiteX64" fmla="*/ 418386 w 5511704"/>
              <a:gd name="connsiteY64" fmla="*/ 4189810 h 6886576"/>
              <a:gd name="connsiteX65" fmla="*/ 313718 w 5511704"/>
              <a:gd name="connsiteY65" fmla="*/ 4339829 h 6886576"/>
              <a:gd name="connsiteX66" fmla="*/ 249753 w 5511704"/>
              <a:gd name="connsiteY66" fmla="*/ 4432698 h 6886576"/>
              <a:gd name="connsiteX67" fmla="*/ 25879 w 5511704"/>
              <a:gd name="connsiteY67" fmla="*/ 4396979 h 6886576"/>
              <a:gd name="connsiteX68" fmla="*/ 325347 w 5511704"/>
              <a:gd name="connsiteY68" fmla="*/ 4632722 h 6886576"/>
              <a:gd name="connsiteX69" fmla="*/ 84029 w 5511704"/>
              <a:gd name="connsiteY69" fmla="*/ 4604147 h 6886576"/>
              <a:gd name="connsiteX70" fmla="*/ 5527 w 5511704"/>
              <a:gd name="connsiteY70" fmla="*/ 4622007 h 6886576"/>
              <a:gd name="connsiteX71" fmla="*/ 49139 w 5511704"/>
              <a:gd name="connsiteY71" fmla="*/ 4697016 h 6886576"/>
              <a:gd name="connsiteX72" fmla="*/ 226494 w 5511704"/>
              <a:gd name="connsiteY72" fmla="*/ 4825604 h 6886576"/>
              <a:gd name="connsiteX73" fmla="*/ 592833 w 5511704"/>
              <a:gd name="connsiteY73" fmla="*/ 5175647 h 6886576"/>
              <a:gd name="connsiteX74" fmla="*/ 238123 w 5511704"/>
              <a:gd name="connsiteY74" fmla="*/ 5014913 h 6886576"/>
              <a:gd name="connsiteX75" fmla="*/ 610278 w 5511704"/>
              <a:gd name="connsiteY75" fmla="*/ 5375673 h 6886576"/>
              <a:gd name="connsiteX76" fmla="*/ 691686 w 5511704"/>
              <a:gd name="connsiteY76" fmla="*/ 5497116 h 6886576"/>
              <a:gd name="connsiteX77" fmla="*/ 860319 w 5511704"/>
              <a:gd name="connsiteY77" fmla="*/ 5793582 h 6886576"/>
              <a:gd name="connsiteX78" fmla="*/ 851597 w 5511704"/>
              <a:gd name="connsiteY78" fmla="*/ 5825729 h 6886576"/>
              <a:gd name="connsiteX79" fmla="*/ 659704 w 5511704"/>
              <a:gd name="connsiteY79" fmla="*/ 5779295 h 6886576"/>
              <a:gd name="connsiteX80" fmla="*/ 909746 w 5511704"/>
              <a:gd name="connsiteY80" fmla="*/ 6029326 h 6886576"/>
              <a:gd name="connsiteX81" fmla="*/ 1168509 w 5511704"/>
              <a:gd name="connsiteY81" fmla="*/ 6222207 h 6886576"/>
              <a:gd name="connsiteX82" fmla="*/ 985339 w 5511704"/>
              <a:gd name="connsiteY82" fmla="*/ 6193632 h 6886576"/>
              <a:gd name="connsiteX83" fmla="*/ 732391 w 5511704"/>
              <a:gd name="connsiteY83" fmla="*/ 6082904 h 6886576"/>
              <a:gd name="connsiteX84" fmla="*/ 645167 w 5511704"/>
              <a:gd name="connsiteY84" fmla="*/ 6125766 h 6886576"/>
              <a:gd name="connsiteX85" fmla="*/ 883579 w 5511704"/>
              <a:gd name="connsiteY85" fmla="*/ 6307932 h 6886576"/>
              <a:gd name="connsiteX86" fmla="*/ 1020229 w 5511704"/>
              <a:gd name="connsiteY86" fmla="*/ 6393657 h 6886576"/>
              <a:gd name="connsiteX87" fmla="*/ 1075471 w 5511704"/>
              <a:gd name="connsiteY87" fmla="*/ 6457950 h 6886576"/>
              <a:gd name="connsiteX88" fmla="*/ 1232473 w 5511704"/>
              <a:gd name="connsiteY88" fmla="*/ 6686551 h 6886576"/>
              <a:gd name="connsiteX89" fmla="*/ 1592997 w 5511704"/>
              <a:gd name="connsiteY89" fmla="*/ 6886576 h 6886576"/>
              <a:gd name="connsiteX90" fmla="*/ 5511704 w 5511704"/>
              <a:gd name="connsiteY90" fmla="*/ 6886576 h 68865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5511704" h="6886576">
                <a:moveTo>
                  <a:pt x="5511704" y="0"/>
                </a:moveTo>
                <a:lnTo>
                  <a:pt x="1008599" y="0"/>
                </a:lnTo>
                <a:cubicBezTo>
                  <a:pt x="1110360" y="35719"/>
                  <a:pt x="1209214" y="78581"/>
                  <a:pt x="1310975" y="110728"/>
                </a:cubicBezTo>
                <a:cubicBezTo>
                  <a:pt x="1296437" y="146447"/>
                  <a:pt x="1281900" y="139303"/>
                  <a:pt x="1267362" y="135731"/>
                </a:cubicBezTo>
                <a:cubicBezTo>
                  <a:pt x="1180139" y="121445"/>
                  <a:pt x="1090008" y="110728"/>
                  <a:pt x="1005692" y="71437"/>
                </a:cubicBezTo>
                <a:cubicBezTo>
                  <a:pt x="985339" y="64294"/>
                  <a:pt x="962080" y="64294"/>
                  <a:pt x="953358" y="89297"/>
                </a:cubicBezTo>
                <a:cubicBezTo>
                  <a:pt x="938820" y="125016"/>
                  <a:pt x="959172" y="146447"/>
                  <a:pt x="979525" y="164307"/>
                </a:cubicBezTo>
                <a:cubicBezTo>
                  <a:pt x="1014414" y="196453"/>
                  <a:pt x="1055118" y="189310"/>
                  <a:pt x="1092915" y="192882"/>
                </a:cubicBezTo>
                <a:cubicBezTo>
                  <a:pt x="1197583" y="210741"/>
                  <a:pt x="1247011" y="260747"/>
                  <a:pt x="1270270" y="375047"/>
                </a:cubicBezTo>
                <a:cubicBezTo>
                  <a:pt x="1180139" y="328613"/>
                  <a:pt x="1090008" y="385763"/>
                  <a:pt x="1002784" y="353615"/>
                </a:cubicBezTo>
                <a:cubicBezTo>
                  <a:pt x="979525" y="346472"/>
                  <a:pt x="944635" y="357188"/>
                  <a:pt x="956265" y="396479"/>
                </a:cubicBezTo>
                <a:cubicBezTo>
                  <a:pt x="967894" y="432198"/>
                  <a:pt x="1005692" y="460772"/>
                  <a:pt x="938820" y="453629"/>
                </a:cubicBezTo>
                <a:cubicBezTo>
                  <a:pt x="889393" y="450056"/>
                  <a:pt x="874856" y="407194"/>
                  <a:pt x="860319" y="360759"/>
                </a:cubicBezTo>
                <a:cubicBezTo>
                  <a:pt x="848689" y="335757"/>
                  <a:pt x="816707" y="321469"/>
                  <a:pt x="793447" y="335757"/>
                </a:cubicBezTo>
                <a:cubicBezTo>
                  <a:pt x="764373" y="350044"/>
                  <a:pt x="773095" y="389335"/>
                  <a:pt x="773095" y="417910"/>
                </a:cubicBezTo>
                <a:cubicBezTo>
                  <a:pt x="770187" y="471488"/>
                  <a:pt x="793447" y="496491"/>
                  <a:pt x="834151" y="507206"/>
                </a:cubicBezTo>
                <a:cubicBezTo>
                  <a:pt x="883579" y="521494"/>
                  <a:pt x="933005" y="539354"/>
                  <a:pt x="996969" y="560785"/>
                </a:cubicBezTo>
                <a:cubicBezTo>
                  <a:pt x="927190" y="596503"/>
                  <a:pt x="874856" y="589360"/>
                  <a:pt x="822522" y="560785"/>
                </a:cubicBezTo>
                <a:cubicBezTo>
                  <a:pt x="758558" y="528637"/>
                  <a:pt x="674242" y="485775"/>
                  <a:pt x="621908" y="525066"/>
                </a:cubicBezTo>
                <a:cubicBezTo>
                  <a:pt x="543407" y="582216"/>
                  <a:pt x="479443" y="546497"/>
                  <a:pt x="409664" y="535781"/>
                </a:cubicBezTo>
                <a:cubicBezTo>
                  <a:pt x="264290" y="514350"/>
                  <a:pt x="354422" y="482204"/>
                  <a:pt x="209049" y="464344"/>
                </a:cubicBezTo>
                <a:cubicBezTo>
                  <a:pt x="150900" y="457200"/>
                  <a:pt x="89843" y="428625"/>
                  <a:pt x="5527" y="467916"/>
                </a:cubicBezTo>
                <a:cubicBezTo>
                  <a:pt x="386404" y="675085"/>
                  <a:pt x="566666" y="660797"/>
                  <a:pt x="906838" y="914400"/>
                </a:cubicBezTo>
                <a:cubicBezTo>
                  <a:pt x="892301" y="939404"/>
                  <a:pt x="877764" y="928688"/>
                  <a:pt x="863226" y="925116"/>
                </a:cubicBezTo>
                <a:cubicBezTo>
                  <a:pt x="839967" y="921544"/>
                  <a:pt x="810892" y="907256"/>
                  <a:pt x="805077" y="953691"/>
                </a:cubicBezTo>
                <a:cubicBezTo>
                  <a:pt x="802169" y="989410"/>
                  <a:pt x="819615" y="1007269"/>
                  <a:pt x="848689" y="1010841"/>
                </a:cubicBezTo>
                <a:cubicBezTo>
                  <a:pt x="933005" y="1025129"/>
                  <a:pt x="1008599" y="1075135"/>
                  <a:pt x="1084193" y="1117997"/>
                </a:cubicBezTo>
                <a:cubicBezTo>
                  <a:pt x="1119082" y="1135857"/>
                  <a:pt x="1156879" y="1160860"/>
                  <a:pt x="1142342" y="1225153"/>
                </a:cubicBezTo>
                <a:cubicBezTo>
                  <a:pt x="1113268" y="1243013"/>
                  <a:pt x="1092915" y="1218009"/>
                  <a:pt x="1069655" y="1214438"/>
                </a:cubicBezTo>
                <a:cubicBezTo>
                  <a:pt x="1046396" y="1210866"/>
                  <a:pt x="991154" y="1225153"/>
                  <a:pt x="1005692" y="1235869"/>
                </a:cubicBezTo>
                <a:cubicBezTo>
                  <a:pt x="1072563" y="1275159"/>
                  <a:pt x="950450" y="1371600"/>
                  <a:pt x="1031858" y="1371600"/>
                </a:cubicBezTo>
                <a:cubicBezTo>
                  <a:pt x="1165601" y="1371600"/>
                  <a:pt x="1238288" y="1543050"/>
                  <a:pt x="1366216" y="1546622"/>
                </a:cubicBezTo>
                <a:cubicBezTo>
                  <a:pt x="1386568" y="1546622"/>
                  <a:pt x="1395290" y="1578770"/>
                  <a:pt x="1395290" y="1603772"/>
                </a:cubicBezTo>
                <a:cubicBezTo>
                  <a:pt x="1395290" y="1635920"/>
                  <a:pt x="1374939" y="1639491"/>
                  <a:pt x="1354586" y="1643063"/>
                </a:cubicBezTo>
                <a:cubicBezTo>
                  <a:pt x="1322604" y="1646635"/>
                  <a:pt x="1287715" y="1603772"/>
                  <a:pt x="1247011" y="1664494"/>
                </a:cubicBezTo>
                <a:cubicBezTo>
                  <a:pt x="1322604" y="1700213"/>
                  <a:pt x="1401105" y="1735932"/>
                  <a:pt x="1398198" y="1857375"/>
                </a:cubicBezTo>
                <a:cubicBezTo>
                  <a:pt x="1398198" y="1889523"/>
                  <a:pt x="1430180" y="1903810"/>
                  <a:pt x="1453440" y="1910954"/>
                </a:cubicBezTo>
                <a:cubicBezTo>
                  <a:pt x="1494144" y="1925241"/>
                  <a:pt x="1526126" y="1946673"/>
                  <a:pt x="1549386" y="1993106"/>
                </a:cubicBezTo>
                <a:cubicBezTo>
                  <a:pt x="1549386" y="2003822"/>
                  <a:pt x="1549386" y="2010966"/>
                  <a:pt x="1549386" y="2021681"/>
                </a:cubicBezTo>
                <a:cubicBezTo>
                  <a:pt x="1543571" y="2132410"/>
                  <a:pt x="1485422" y="2128838"/>
                  <a:pt x="1421458" y="2110978"/>
                </a:cubicBezTo>
                <a:cubicBezTo>
                  <a:pt x="1345864" y="2089547"/>
                  <a:pt x="1270270" y="2046685"/>
                  <a:pt x="1188861" y="2085976"/>
                </a:cubicBezTo>
                <a:cubicBezTo>
                  <a:pt x="1302252" y="2139554"/>
                  <a:pt x="1427272" y="2143126"/>
                  <a:pt x="1531941" y="2218135"/>
                </a:cubicBezTo>
                <a:cubicBezTo>
                  <a:pt x="1142342" y="2232422"/>
                  <a:pt x="799262" y="1993106"/>
                  <a:pt x="421293" y="1900238"/>
                </a:cubicBezTo>
                <a:cubicBezTo>
                  <a:pt x="432923" y="1960960"/>
                  <a:pt x="464905" y="1975247"/>
                  <a:pt x="491072" y="1982391"/>
                </a:cubicBezTo>
                <a:cubicBezTo>
                  <a:pt x="630630" y="2028825"/>
                  <a:pt x="752743" y="2121695"/>
                  <a:pt x="880671" y="2200276"/>
                </a:cubicBezTo>
                <a:cubicBezTo>
                  <a:pt x="933005" y="2232422"/>
                  <a:pt x="970802" y="2268142"/>
                  <a:pt x="991154" y="2336007"/>
                </a:cubicBezTo>
                <a:cubicBezTo>
                  <a:pt x="1008599" y="2400300"/>
                  <a:pt x="1043489" y="2428875"/>
                  <a:pt x="1107453" y="2411016"/>
                </a:cubicBezTo>
                <a:cubicBezTo>
                  <a:pt x="1159787" y="2396729"/>
                  <a:pt x="1215029" y="2403873"/>
                  <a:pt x="1270270" y="2411016"/>
                </a:cubicBezTo>
                <a:cubicBezTo>
                  <a:pt x="1331326" y="2418160"/>
                  <a:pt x="1401105" y="2489597"/>
                  <a:pt x="1386568" y="2528889"/>
                </a:cubicBezTo>
                <a:cubicBezTo>
                  <a:pt x="1357494" y="2593182"/>
                  <a:pt x="1308067" y="2561035"/>
                  <a:pt x="1267362" y="2553891"/>
                </a:cubicBezTo>
                <a:cubicBezTo>
                  <a:pt x="1217936" y="2546748"/>
                  <a:pt x="1127805" y="2528889"/>
                  <a:pt x="1127805" y="2536032"/>
                </a:cubicBezTo>
                <a:cubicBezTo>
                  <a:pt x="1095822" y="2696766"/>
                  <a:pt x="1023136" y="2575322"/>
                  <a:pt x="970802" y="2575322"/>
                </a:cubicBezTo>
                <a:cubicBezTo>
                  <a:pt x="921375" y="2575322"/>
                  <a:pt x="871949" y="2557463"/>
                  <a:pt x="825429" y="2543176"/>
                </a:cubicBezTo>
                <a:cubicBezTo>
                  <a:pt x="764373" y="2525316"/>
                  <a:pt x="709132" y="2557463"/>
                  <a:pt x="650982" y="2564607"/>
                </a:cubicBezTo>
                <a:cubicBezTo>
                  <a:pt x="598648" y="2571751"/>
                  <a:pt x="627722" y="2664620"/>
                  <a:pt x="595740" y="2703909"/>
                </a:cubicBezTo>
                <a:cubicBezTo>
                  <a:pt x="589926" y="2714626"/>
                  <a:pt x="584111" y="2714626"/>
                  <a:pt x="578296" y="2714626"/>
                </a:cubicBezTo>
                <a:cubicBezTo>
                  <a:pt x="560851" y="2993232"/>
                  <a:pt x="255568" y="2925366"/>
                  <a:pt x="255568" y="2936081"/>
                </a:cubicBezTo>
                <a:cubicBezTo>
                  <a:pt x="229401" y="2953941"/>
                  <a:pt x="197419" y="2911079"/>
                  <a:pt x="165437" y="2953941"/>
                </a:cubicBezTo>
                <a:cubicBezTo>
                  <a:pt x="302087" y="3150394"/>
                  <a:pt x="511425" y="3196828"/>
                  <a:pt x="697501" y="3343275"/>
                </a:cubicBezTo>
                <a:cubicBezTo>
                  <a:pt x="543407" y="3393282"/>
                  <a:pt x="453275" y="3221832"/>
                  <a:pt x="339884" y="3243263"/>
                </a:cubicBezTo>
                <a:cubicBezTo>
                  <a:pt x="284643" y="3296842"/>
                  <a:pt x="450368" y="3382566"/>
                  <a:pt x="290458" y="3407569"/>
                </a:cubicBezTo>
                <a:cubicBezTo>
                  <a:pt x="360236" y="3454004"/>
                  <a:pt x="409664" y="3500439"/>
                  <a:pt x="459090" y="3554016"/>
                </a:cubicBezTo>
                <a:cubicBezTo>
                  <a:pt x="543407" y="3650457"/>
                  <a:pt x="560851" y="3714751"/>
                  <a:pt x="520147" y="3843338"/>
                </a:cubicBezTo>
                <a:cubicBezTo>
                  <a:pt x="493979" y="3929063"/>
                  <a:pt x="456183" y="4007645"/>
                  <a:pt x="491072" y="4107657"/>
                </a:cubicBezTo>
                <a:cubicBezTo>
                  <a:pt x="514332" y="4175522"/>
                  <a:pt x="505609" y="4221957"/>
                  <a:pt x="418386" y="4189810"/>
                </a:cubicBezTo>
                <a:cubicBezTo>
                  <a:pt x="325347" y="4157663"/>
                  <a:pt x="290458" y="4218386"/>
                  <a:pt x="313718" y="4339829"/>
                </a:cubicBezTo>
                <a:cubicBezTo>
                  <a:pt x="328254" y="4418410"/>
                  <a:pt x="313718" y="4443413"/>
                  <a:pt x="249753" y="4432698"/>
                </a:cubicBezTo>
                <a:cubicBezTo>
                  <a:pt x="179975" y="4421982"/>
                  <a:pt x="113103" y="4371976"/>
                  <a:pt x="25879" y="4396979"/>
                </a:cubicBezTo>
                <a:cubicBezTo>
                  <a:pt x="95658" y="4539854"/>
                  <a:pt x="243939" y="4496991"/>
                  <a:pt x="325347" y="4632722"/>
                </a:cubicBezTo>
                <a:cubicBezTo>
                  <a:pt x="229401" y="4632722"/>
                  <a:pt x="153807" y="4632722"/>
                  <a:pt x="84029" y="4604147"/>
                </a:cubicBezTo>
                <a:cubicBezTo>
                  <a:pt x="54954" y="4593433"/>
                  <a:pt x="22972" y="4579145"/>
                  <a:pt x="5527" y="4622007"/>
                </a:cubicBezTo>
                <a:cubicBezTo>
                  <a:pt x="-14826" y="4672014"/>
                  <a:pt x="25879" y="4689872"/>
                  <a:pt x="49139" y="4697016"/>
                </a:cubicBezTo>
                <a:cubicBezTo>
                  <a:pt x="116011" y="4722019"/>
                  <a:pt x="168344" y="4779170"/>
                  <a:pt x="226494" y="4825604"/>
                </a:cubicBezTo>
                <a:cubicBezTo>
                  <a:pt x="351514" y="4925616"/>
                  <a:pt x="488165" y="5011341"/>
                  <a:pt x="592833" y="5175647"/>
                </a:cubicBezTo>
                <a:cubicBezTo>
                  <a:pt x="461997" y="5132785"/>
                  <a:pt x="363144" y="5032772"/>
                  <a:pt x="238123" y="5014913"/>
                </a:cubicBezTo>
                <a:cubicBezTo>
                  <a:pt x="345700" y="5164932"/>
                  <a:pt x="482350" y="5264944"/>
                  <a:pt x="610278" y="5375673"/>
                </a:cubicBezTo>
                <a:cubicBezTo>
                  <a:pt x="648075" y="5407819"/>
                  <a:pt x="685872" y="5429250"/>
                  <a:pt x="691686" y="5497116"/>
                </a:cubicBezTo>
                <a:cubicBezTo>
                  <a:pt x="709132" y="5629276"/>
                  <a:pt x="755650" y="5736432"/>
                  <a:pt x="860319" y="5793582"/>
                </a:cubicBezTo>
                <a:cubicBezTo>
                  <a:pt x="860319" y="5793582"/>
                  <a:pt x="854504" y="5815013"/>
                  <a:pt x="851597" y="5825729"/>
                </a:cubicBezTo>
                <a:cubicBezTo>
                  <a:pt x="787632" y="5829301"/>
                  <a:pt x="738206" y="5750720"/>
                  <a:pt x="659704" y="5779295"/>
                </a:cubicBezTo>
                <a:cubicBezTo>
                  <a:pt x="738206" y="5886451"/>
                  <a:pt x="802169" y="5979319"/>
                  <a:pt x="909746" y="6029326"/>
                </a:cubicBezTo>
                <a:cubicBezTo>
                  <a:pt x="996969" y="6068616"/>
                  <a:pt x="1104545" y="6093620"/>
                  <a:pt x="1168509" y="6222207"/>
                </a:cubicBezTo>
                <a:cubicBezTo>
                  <a:pt x="1095822" y="6247210"/>
                  <a:pt x="1040581" y="6215063"/>
                  <a:pt x="985339" y="6193632"/>
                </a:cubicBezTo>
                <a:cubicBezTo>
                  <a:pt x="901023" y="6157913"/>
                  <a:pt x="816707" y="6118623"/>
                  <a:pt x="732391" y="6082904"/>
                </a:cubicBezTo>
                <a:cubicBezTo>
                  <a:pt x="700408" y="6068616"/>
                  <a:pt x="665519" y="6061472"/>
                  <a:pt x="645167" y="6125766"/>
                </a:cubicBezTo>
                <a:cubicBezTo>
                  <a:pt x="752743" y="6140053"/>
                  <a:pt x="816707" y="6225779"/>
                  <a:pt x="883579" y="6307932"/>
                </a:cubicBezTo>
                <a:cubicBezTo>
                  <a:pt x="921375" y="6354366"/>
                  <a:pt x="953358" y="6415088"/>
                  <a:pt x="1020229" y="6393657"/>
                </a:cubicBezTo>
                <a:cubicBezTo>
                  <a:pt x="1055118" y="6382942"/>
                  <a:pt x="1078378" y="6415088"/>
                  <a:pt x="1075471" y="6457950"/>
                </a:cubicBezTo>
                <a:cubicBezTo>
                  <a:pt x="1060933" y="6607970"/>
                  <a:pt x="1145250" y="6657976"/>
                  <a:pt x="1232473" y="6686551"/>
                </a:cubicBezTo>
                <a:cubicBezTo>
                  <a:pt x="1360401" y="6729413"/>
                  <a:pt x="1473792" y="6815138"/>
                  <a:pt x="1592997" y="6886576"/>
                </a:cubicBezTo>
                <a:lnTo>
                  <a:pt x="5511704" y="6886576"/>
                </a:lnTo>
                <a:close/>
              </a:path>
            </a:pathLst>
          </a:custGeom>
          <a:solidFill>
            <a:schemeClr val="bg2">
              <a:alpha val="50000"/>
            </a:schemeClr>
          </a:solidFill>
          <a:ln w="32707" cap="flat">
            <a:noFill/>
            <a:prstDash val="solid"/>
            <a:miter/>
          </a:ln>
        </p:spPr>
        <p:txBody>
          <a:bodyPr rtlCol="0" anchor="ctr"/>
          <a:lstStyle/>
          <a:p>
            <a:endParaRPr lang="en-US" dirty="0"/>
          </a:p>
        </p:txBody>
      </p:sp>
      <p:sp>
        <p:nvSpPr>
          <p:cNvPr id="2" name="Title 1">
            <a:extLst>
              <a:ext uri="{FF2B5EF4-FFF2-40B4-BE49-F238E27FC236}">
                <a16:creationId xmlns:a16="http://schemas.microsoft.com/office/drawing/2014/main" id="{E3046379-DDB5-AA0C-DC4B-C23591A959DF}"/>
              </a:ext>
            </a:extLst>
          </p:cNvPr>
          <p:cNvSpPr>
            <a:spLocks noGrp="1"/>
          </p:cNvSpPr>
          <p:nvPr>
            <p:ph type="title"/>
          </p:nvPr>
        </p:nvSpPr>
        <p:spPr>
          <a:xfrm>
            <a:off x="838200" y="713312"/>
            <a:ext cx="4038600" cy="5431376"/>
          </a:xfrm>
        </p:spPr>
        <p:txBody>
          <a:bodyPr>
            <a:normAutofit/>
          </a:bodyPr>
          <a:lstStyle/>
          <a:p>
            <a:r>
              <a:rPr lang="en-US" dirty="0"/>
              <a:t>Digital Addiction? </a:t>
            </a:r>
          </a:p>
        </p:txBody>
      </p:sp>
      <p:sp>
        <p:nvSpPr>
          <p:cNvPr id="17" name="Content Placeholder 2">
            <a:extLst>
              <a:ext uri="{FF2B5EF4-FFF2-40B4-BE49-F238E27FC236}">
                <a16:creationId xmlns:a16="http://schemas.microsoft.com/office/drawing/2014/main" id="{7C9D45A3-048C-721D-B41D-1829B683B2C2}"/>
              </a:ext>
            </a:extLst>
          </p:cNvPr>
          <p:cNvSpPr>
            <a:spLocks noGrp="1"/>
          </p:cNvSpPr>
          <p:nvPr>
            <p:ph idx="1"/>
          </p:nvPr>
        </p:nvSpPr>
        <p:spPr>
          <a:xfrm>
            <a:off x="6095999" y="713313"/>
            <a:ext cx="5257801" cy="5431376"/>
          </a:xfrm>
        </p:spPr>
        <p:txBody>
          <a:bodyPr anchor="ctr">
            <a:normAutofit/>
          </a:bodyPr>
          <a:lstStyle/>
          <a:p>
            <a:r>
              <a:rPr lang="en-US" sz="2400" b="0" i="0" dirty="0">
                <a:solidFill>
                  <a:srgbClr val="201F1E"/>
                </a:solidFill>
                <a:effectLst/>
                <a:latin typeface="Calibri" panose="020F0502020204030204" pitchFamily="34" charset="0"/>
              </a:rPr>
              <a:t>Covid has conditioned our children to be afraid of each other.  However as humans we yearn for contact with other humans.  The Covid bias will therefore push this entire generation to create those relationships in a virtual space. </a:t>
            </a:r>
            <a:endParaRPr lang="en-US" sz="3600" b="0" i="0" dirty="0">
              <a:solidFill>
                <a:srgbClr val="201F1E"/>
              </a:solidFill>
              <a:effectLst/>
              <a:latin typeface="Segoe UI" panose="020B0502040204020203" pitchFamily="34" charset="0"/>
            </a:endParaRPr>
          </a:p>
          <a:p>
            <a:pPr marL="285750" indent="-285750">
              <a:buFont typeface="Courier New" panose="02070309020205020404" pitchFamily="49" charset="0"/>
              <a:buChar char="o"/>
            </a:pPr>
            <a:r>
              <a:rPr lang="en-US" sz="2400" b="0" i="0" dirty="0">
                <a:solidFill>
                  <a:srgbClr val="201F1E"/>
                </a:solidFill>
                <a:effectLst/>
                <a:latin typeface="Calibri" panose="020F0502020204030204" pitchFamily="34" charset="0"/>
              </a:rPr>
              <a:t>The focus here is that with Humans so plugged in, the impact of social engineering will be more pronounced.  The humans will be hacked vs the machines they work on.</a:t>
            </a:r>
            <a:r>
              <a:rPr lang="en-US" sz="3600" dirty="0"/>
              <a:t/>
            </a:r>
            <a:br>
              <a:rPr lang="en-US" sz="3600" dirty="0"/>
            </a:br>
            <a:endParaRPr lang="en-US" sz="2000" b="0" i="0" dirty="0">
              <a:effectLst/>
              <a:latin typeface="open_sansregular"/>
            </a:endParaRPr>
          </a:p>
          <a:p>
            <a:pPr lvl="2"/>
            <a:r>
              <a:rPr lang="en-US" sz="1600" b="0" i="0" dirty="0">
                <a:effectLst/>
                <a:latin typeface="open_sansregular"/>
              </a:rPr>
              <a:t>Sternlicht, L. &amp; Sternlicht, A. (2022</a:t>
            </a:r>
            <a:r>
              <a:rPr lang="en-US" sz="1600" b="0" dirty="0">
                <a:effectLst/>
                <a:latin typeface="open_sansregular"/>
              </a:rPr>
              <a:t>).  </a:t>
            </a:r>
            <a:r>
              <a:rPr lang="en-US" sz="1600" b="0" u="none" strike="noStrike" dirty="0">
                <a:effectLst/>
                <a:latin typeface="open_sanslight"/>
                <a:hlinkClick r:id="rId2"/>
              </a:rPr>
              <a:t>A New Age of Digital Addiction - What The Metaverse Means for Mental Health and Digital Addiction</a:t>
            </a:r>
            <a:r>
              <a:rPr lang="en-US" sz="1600" b="0" i="0" dirty="0">
                <a:effectLst/>
                <a:latin typeface="open_sansregular"/>
              </a:rPr>
              <a:t>. </a:t>
            </a:r>
            <a:endParaRPr lang="en-US" sz="1600" dirty="0"/>
          </a:p>
          <a:p>
            <a:pPr lvl="1"/>
            <a:endParaRPr lang="en-US" sz="1600" b="0" i="0" dirty="0">
              <a:effectLst/>
              <a:latin typeface="open_sansregular"/>
            </a:endParaRPr>
          </a:p>
          <a:p>
            <a:endParaRPr lang="en-US" sz="1600" dirty="0"/>
          </a:p>
        </p:txBody>
      </p:sp>
    </p:spTree>
    <p:extLst>
      <p:ext uri="{BB962C8B-B14F-4D97-AF65-F5344CB8AC3E}">
        <p14:creationId xmlns:p14="http://schemas.microsoft.com/office/powerpoint/2010/main" val="22156628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Dementor , Png Download - Dementor Harry Potter Drawing, Transparent Png -  kindpng">
            <a:extLst>
              <a:ext uri="{FF2B5EF4-FFF2-40B4-BE49-F238E27FC236}">
                <a16:creationId xmlns:a16="http://schemas.microsoft.com/office/drawing/2014/main" id="{73FD3AB8-1F9E-47AD-E711-43247DD7BCFA}"/>
              </a:ext>
            </a:extLst>
          </p:cNvPr>
          <p:cNvPicPr>
            <a:picLocks noChangeAspect="1" noChangeArrowheads="1"/>
          </p:cNvPicPr>
          <p:nvPr/>
        </p:nvPicPr>
        <p:blipFill>
          <a:blip r:embed="rId3">
            <a:alphaModFix amt="85000"/>
            <a:extLst>
              <a:ext uri="{28A0092B-C50C-407E-A947-70E740481C1C}">
                <a14:useLocalDpi xmlns:a14="http://schemas.microsoft.com/office/drawing/2010/main" val="0"/>
              </a:ext>
            </a:extLst>
          </a:blip>
          <a:srcRect/>
          <a:stretch>
            <a:fillRect/>
          </a:stretch>
        </p:blipFill>
        <p:spPr bwMode="auto">
          <a:xfrm>
            <a:off x="0" y="305122"/>
            <a:ext cx="5096872" cy="5096872"/>
          </a:xfrm>
          <a:prstGeom prst="rect">
            <a:avLst/>
          </a:prstGeom>
          <a:noFill/>
          <a:effectLst>
            <a:softEdge rad="635000"/>
          </a:effectLst>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1D6912A-F197-DBFD-831D-FD6A8CA3D25C}"/>
              </a:ext>
            </a:extLst>
          </p:cNvPr>
          <p:cNvSpPr>
            <a:spLocks noGrp="1"/>
          </p:cNvSpPr>
          <p:nvPr>
            <p:ph type="title"/>
          </p:nvPr>
        </p:nvSpPr>
        <p:spPr>
          <a:xfrm>
            <a:off x="3981158" y="305122"/>
            <a:ext cx="6542648" cy="1325563"/>
          </a:xfrm>
        </p:spPr>
        <p:txBody>
          <a:bodyPr/>
          <a:lstStyle/>
          <a:p>
            <a:r>
              <a:rPr lang="en-US" dirty="0"/>
              <a:t>Creepy?</a:t>
            </a:r>
          </a:p>
        </p:txBody>
      </p:sp>
      <p:pic>
        <p:nvPicPr>
          <p:cNvPr id="5" name="Picture 4">
            <a:extLst>
              <a:ext uri="{FF2B5EF4-FFF2-40B4-BE49-F238E27FC236}">
                <a16:creationId xmlns:a16="http://schemas.microsoft.com/office/drawing/2014/main" id="{8A799602-C7C1-FF25-330A-878B132E7160}"/>
              </a:ext>
            </a:extLst>
          </p:cNvPr>
          <p:cNvPicPr>
            <a:picLocks noChangeAspect="1"/>
          </p:cNvPicPr>
          <p:nvPr/>
        </p:nvPicPr>
        <p:blipFill>
          <a:blip r:embed="rId4"/>
          <a:stretch>
            <a:fillRect/>
          </a:stretch>
        </p:blipFill>
        <p:spPr>
          <a:xfrm>
            <a:off x="4244379" y="2339545"/>
            <a:ext cx="6096546" cy="2974525"/>
          </a:xfrm>
          <a:prstGeom prst="rect">
            <a:avLst/>
          </a:prstGeom>
        </p:spPr>
      </p:pic>
      <p:sp>
        <p:nvSpPr>
          <p:cNvPr id="6" name="TextBox 5">
            <a:extLst>
              <a:ext uri="{FF2B5EF4-FFF2-40B4-BE49-F238E27FC236}">
                <a16:creationId xmlns:a16="http://schemas.microsoft.com/office/drawing/2014/main" id="{5C9F776C-112B-A84B-8F24-67743436C2FD}"/>
              </a:ext>
            </a:extLst>
          </p:cNvPr>
          <p:cNvSpPr txBox="1"/>
          <p:nvPr/>
        </p:nvSpPr>
        <p:spPr>
          <a:xfrm>
            <a:off x="5754367" y="5385476"/>
            <a:ext cx="5587143"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a:t>National Law Review (2022).  </a:t>
            </a:r>
            <a:r>
              <a:rPr lang="en-US" sz="1600" i="1" dirty="0"/>
              <a:t>MoviePass Will Track Users’ Eye Movements to Ensure Ad Views, </a:t>
            </a:r>
            <a:r>
              <a:rPr lang="en-US" sz="1600" dirty="0"/>
              <a:t>Volume XII, Number 156</a:t>
            </a:r>
          </a:p>
        </p:txBody>
      </p:sp>
    </p:spTree>
    <p:extLst>
      <p:ext uri="{BB962C8B-B14F-4D97-AF65-F5344CB8AC3E}">
        <p14:creationId xmlns:p14="http://schemas.microsoft.com/office/powerpoint/2010/main" val="119816656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1D34770-47A8-402C-AF23-2B653F2D88C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6834451-D813-A913-EE6E-CD5DC64D3570}"/>
              </a:ext>
            </a:extLst>
          </p:cNvPr>
          <p:cNvSpPr>
            <a:spLocks noGrp="1"/>
          </p:cNvSpPr>
          <p:nvPr>
            <p:ph type="title"/>
          </p:nvPr>
        </p:nvSpPr>
        <p:spPr>
          <a:xfrm>
            <a:off x="836679" y="723898"/>
            <a:ext cx="6002110" cy="1495425"/>
          </a:xfrm>
        </p:spPr>
        <p:txBody>
          <a:bodyPr>
            <a:normAutofit/>
          </a:bodyPr>
          <a:lstStyle/>
          <a:p>
            <a:r>
              <a:rPr lang="en-US" sz="4000" dirty="0"/>
              <a:t>Conditioning / Assimilating </a:t>
            </a:r>
          </a:p>
        </p:txBody>
      </p:sp>
      <p:pic>
        <p:nvPicPr>
          <p:cNvPr id="6" name="Picture 5">
            <a:extLst>
              <a:ext uri="{FF2B5EF4-FFF2-40B4-BE49-F238E27FC236}">
                <a16:creationId xmlns:a16="http://schemas.microsoft.com/office/drawing/2014/main" id="{984A6359-9101-F0A5-25EF-48BF2B0BD472}"/>
              </a:ext>
            </a:extLst>
          </p:cNvPr>
          <p:cNvPicPr>
            <a:picLocks noChangeAspect="1"/>
          </p:cNvPicPr>
          <p:nvPr/>
        </p:nvPicPr>
        <p:blipFill rotWithShape="1">
          <a:blip r:embed="rId3"/>
          <a:srcRect l="11160" r="45161"/>
          <a:stretch/>
        </p:blipFill>
        <p:spPr>
          <a:xfrm>
            <a:off x="7199440" y="10"/>
            <a:ext cx="4992560" cy="6857990"/>
          </a:xfrm>
          <a:prstGeom prst="rect">
            <a:avLst/>
          </a:prstGeom>
          <a:effectLst/>
        </p:spPr>
      </p:pic>
      <p:graphicFrame>
        <p:nvGraphicFramePr>
          <p:cNvPr id="5" name="Content Placeholder 2">
            <a:extLst>
              <a:ext uri="{FF2B5EF4-FFF2-40B4-BE49-F238E27FC236}">
                <a16:creationId xmlns:a16="http://schemas.microsoft.com/office/drawing/2014/main" id="{3499348C-39BC-0EBA-E0E7-EB01EE618AE9}"/>
              </a:ext>
            </a:extLst>
          </p:cNvPr>
          <p:cNvGraphicFramePr>
            <a:graphicFrameLocks noGrp="1"/>
          </p:cNvGraphicFramePr>
          <p:nvPr>
            <p:ph idx="1"/>
            <p:extLst>
              <p:ext uri="{D42A27DB-BD31-4B8C-83A1-F6EECF244321}">
                <p14:modId xmlns:p14="http://schemas.microsoft.com/office/powerpoint/2010/main" val="633540726"/>
              </p:ext>
            </p:extLst>
          </p:nvPr>
        </p:nvGraphicFramePr>
        <p:xfrm>
          <a:off x="836680" y="2405067"/>
          <a:ext cx="6002110" cy="372903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21997364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2B566528-1B12-4246-9431-5C2D7D08116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5A38CCE-A0CF-31C9-3C43-E7B3A6C4DB66}"/>
              </a:ext>
            </a:extLst>
          </p:cNvPr>
          <p:cNvSpPr>
            <a:spLocks noGrp="1"/>
          </p:cNvSpPr>
          <p:nvPr>
            <p:ph type="title"/>
          </p:nvPr>
        </p:nvSpPr>
        <p:spPr>
          <a:xfrm>
            <a:off x="643467" y="321734"/>
            <a:ext cx="10905066" cy="1135737"/>
          </a:xfrm>
        </p:spPr>
        <p:txBody>
          <a:bodyPr>
            <a:normAutofit/>
          </a:bodyPr>
          <a:lstStyle/>
          <a:p>
            <a:r>
              <a:rPr lang="en-US" sz="3600" dirty="0"/>
              <a:t>Disinformation</a:t>
            </a:r>
          </a:p>
        </p:txBody>
      </p:sp>
      <p:sp>
        <p:nvSpPr>
          <p:cNvPr id="34" name="Rectangle 33">
            <a:extLst>
              <a:ext uri="{FF2B5EF4-FFF2-40B4-BE49-F238E27FC236}">
                <a16:creationId xmlns:a16="http://schemas.microsoft.com/office/drawing/2014/main" id="{2E80C965-DB6D-4F81-9E9E-B027384D0BD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11052629" y="2120024"/>
            <a:ext cx="645368" cy="645368"/>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Isosceles Triangle 35">
            <a:extLst>
              <a:ext uri="{FF2B5EF4-FFF2-40B4-BE49-F238E27FC236}">
                <a16:creationId xmlns:a16="http://schemas.microsoft.com/office/drawing/2014/main" id="{A580F890-B085-4E95-96AA-55AEBEC5CE6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289068" y="1343027"/>
            <a:ext cx="2532832" cy="1273032"/>
          </a:xfrm>
          <a:prstGeom prst="triangle">
            <a:avLst>
              <a:gd name="adj" fmla="val 50000"/>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Isosceles Triangle 37">
            <a:extLst>
              <a:ext uri="{FF2B5EF4-FFF2-40B4-BE49-F238E27FC236}">
                <a16:creationId xmlns:a16="http://schemas.microsoft.com/office/drawing/2014/main" id="{D3F51FEB-38FB-4F6C-9F7B-2F2AFAB654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01760" y="5103257"/>
            <a:ext cx="2017580" cy="1014060"/>
          </a:xfrm>
          <a:prstGeom prst="triangle">
            <a:avLst>
              <a:gd name="adj" fmla="val 50000"/>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1E547BA6-BAE0-43BB-A7CA-60F69CE252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700000">
            <a:off x="427916" y="5728708"/>
            <a:ext cx="485578" cy="48557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28" name="Content Placeholder 2">
            <a:extLst>
              <a:ext uri="{FF2B5EF4-FFF2-40B4-BE49-F238E27FC236}">
                <a16:creationId xmlns:a16="http://schemas.microsoft.com/office/drawing/2014/main" id="{55C0A01C-A25F-9ACC-2114-0157147664B0}"/>
              </a:ext>
            </a:extLst>
          </p:cNvPr>
          <p:cNvGraphicFramePr>
            <a:graphicFrameLocks noGrp="1"/>
          </p:cNvGraphicFramePr>
          <p:nvPr>
            <p:ph idx="1"/>
            <p:extLst>
              <p:ext uri="{D42A27DB-BD31-4B8C-83A1-F6EECF244321}">
                <p14:modId xmlns:p14="http://schemas.microsoft.com/office/powerpoint/2010/main" val="354142123"/>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0935074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44F99-3664-6F33-89BC-7FA4A4D6E054}"/>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A8A058DD-B2AF-4031-1368-13BD7AE09754}"/>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23855460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50E8F8-CBC6-4A56-A60B-FDBF1E1F1214}"/>
              </a:ext>
            </a:extLst>
          </p:cNvPr>
          <p:cNvSpPr>
            <a:spLocks noGrp="1"/>
          </p:cNvSpPr>
          <p:nvPr>
            <p:ph type="ctrTitle"/>
          </p:nvPr>
        </p:nvSpPr>
        <p:spPr>
          <a:xfrm>
            <a:off x="7607161" y="221712"/>
            <a:ext cx="4099187" cy="2078700"/>
          </a:xfrm>
        </p:spPr>
        <p:txBody>
          <a:bodyPr/>
          <a:lstStyle/>
          <a:p>
            <a:r>
              <a:rPr lang="en-US" dirty="0">
                <a:solidFill>
                  <a:schemeClr val="accent4">
                    <a:lumMod val="60000"/>
                    <a:lumOff val="40000"/>
                  </a:schemeClr>
                </a:solidFill>
              </a:rPr>
              <a:t>Looking through ‘</a:t>
            </a:r>
            <a:r>
              <a:rPr lang="en-US" i="1" dirty="0">
                <a:solidFill>
                  <a:schemeClr val="accent4">
                    <a:lumMod val="60000"/>
                    <a:lumOff val="40000"/>
                  </a:schemeClr>
                </a:solidFill>
              </a:rPr>
              <a:t>my</a:t>
            </a:r>
            <a:r>
              <a:rPr lang="en-US" dirty="0">
                <a:solidFill>
                  <a:schemeClr val="accent4">
                    <a:lumMod val="60000"/>
                    <a:lumOff val="40000"/>
                  </a:schemeClr>
                </a:solidFill>
              </a:rPr>
              <a:t>’ lens</a:t>
            </a:r>
          </a:p>
        </p:txBody>
      </p:sp>
      <p:sp>
        <p:nvSpPr>
          <p:cNvPr id="3" name="Subtitle 2">
            <a:extLst>
              <a:ext uri="{FF2B5EF4-FFF2-40B4-BE49-F238E27FC236}">
                <a16:creationId xmlns:a16="http://schemas.microsoft.com/office/drawing/2014/main" id="{72258620-D380-473B-A288-E14928A16BDB}"/>
              </a:ext>
            </a:extLst>
          </p:cNvPr>
          <p:cNvSpPr>
            <a:spLocks noGrp="1"/>
          </p:cNvSpPr>
          <p:nvPr>
            <p:ph type="subTitle" idx="1"/>
          </p:nvPr>
        </p:nvSpPr>
        <p:spPr>
          <a:xfrm>
            <a:off x="6908800" y="4557589"/>
            <a:ext cx="5301595" cy="1919773"/>
          </a:xfrm>
        </p:spPr>
        <p:txBody>
          <a:bodyPr>
            <a:normAutofit/>
          </a:bodyPr>
          <a:lstStyle/>
          <a:p>
            <a:pPr algn="ctr"/>
            <a:r>
              <a:rPr lang="en-US" sz="2000" dirty="0"/>
              <a:t>The opinions expressed here, if controversial; are solely the opinions of the individual and does not reflect on any organization or association I am affiliated with.</a:t>
            </a:r>
          </a:p>
          <a:p>
            <a:endParaRPr lang="en-US" dirty="0"/>
          </a:p>
        </p:txBody>
      </p:sp>
      <p:pic>
        <p:nvPicPr>
          <p:cNvPr id="6" name="Picture Placeholder 5" descr="A person standing in front of a building">
            <a:extLst>
              <a:ext uri="{FF2B5EF4-FFF2-40B4-BE49-F238E27FC236}">
                <a16:creationId xmlns:a16="http://schemas.microsoft.com/office/drawing/2014/main" id="{178A0520-36DB-4CF2-AE3A-5DFDAF9E6BBE}"/>
              </a:ext>
            </a:extLst>
          </p:cNvPr>
          <p:cNvPicPr>
            <a:picLocks noGrp="1" noChangeAspect="1"/>
          </p:cNvPicPr>
          <p:nvPr>
            <p:ph type="pic" sz="quarter" idx="10"/>
          </p:nvPr>
        </p:nvPicPr>
        <p:blipFill>
          <a:blip r:embed="rId3" cstate="screen">
            <a:extLst>
              <a:ext uri="{28A0092B-C50C-407E-A947-70E740481C1C}">
                <a14:useLocalDpi xmlns:a14="http://schemas.microsoft.com/office/drawing/2010/main"/>
              </a:ext>
            </a:extLst>
          </a:blip>
          <a:srcRect/>
          <a:stretch>
            <a:fillRect/>
          </a:stretch>
        </p:blipFill>
        <p:spPr/>
      </p:pic>
    </p:spTree>
    <p:extLst>
      <p:ext uri="{BB962C8B-B14F-4D97-AF65-F5344CB8AC3E}">
        <p14:creationId xmlns:p14="http://schemas.microsoft.com/office/powerpoint/2010/main" val="80926369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79BB35BC-D5C2-4C8B-A22A-A71E619191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D28DAEC-5372-05AD-9E51-4101CE7653F6}"/>
              </a:ext>
            </a:extLst>
          </p:cNvPr>
          <p:cNvSpPr>
            <a:spLocks noGrp="1"/>
          </p:cNvSpPr>
          <p:nvPr>
            <p:ph type="title"/>
          </p:nvPr>
        </p:nvSpPr>
        <p:spPr>
          <a:xfrm>
            <a:off x="6513788" y="365125"/>
            <a:ext cx="4840010" cy="1807305"/>
          </a:xfrm>
        </p:spPr>
        <p:txBody>
          <a:bodyPr>
            <a:normAutofit/>
          </a:bodyPr>
          <a:lstStyle/>
          <a:p>
            <a:r>
              <a:rPr lang="en-US" dirty="0">
                <a:solidFill>
                  <a:schemeClr val="accent4">
                    <a:lumMod val="60000"/>
                    <a:lumOff val="40000"/>
                  </a:schemeClr>
                </a:solidFill>
              </a:rPr>
              <a:t>Conditioning the listening</a:t>
            </a:r>
          </a:p>
        </p:txBody>
      </p:sp>
      <p:pic>
        <p:nvPicPr>
          <p:cNvPr id="6" name="Picture 5" descr="Turquoise thumbtack on a pink background">
            <a:extLst>
              <a:ext uri="{FF2B5EF4-FFF2-40B4-BE49-F238E27FC236}">
                <a16:creationId xmlns:a16="http://schemas.microsoft.com/office/drawing/2014/main" id="{84117A69-A181-1CF5-0BB4-843DC1A2B566}"/>
              </a:ext>
            </a:extLst>
          </p:cNvPr>
          <p:cNvPicPr>
            <a:picLocks noChangeAspect="1"/>
          </p:cNvPicPr>
          <p:nvPr/>
        </p:nvPicPr>
        <p:blipFill rotWithShape="1">
          <a:blip r:embed="rId3">
            <a:alphaModFix amt="35000"/>
            <a:extLst>
              <a:ext uri="{28A0092B-C50C-407E-A947-70E740481C1C}">
                <a14:useLocalDpi xmlns:a14="http://schemas.microsoft.com/office/drawing/2010/main" val="0"/>
              </a:ext>
            </a:extLst>
          </a:blip>
          <a:srcRect l="2805" r="37660" b="-1"/>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solidFill>
            <a:schemeClr val="accent1">
              <a:lumMod val="60000"/>
              <a:lumOff val="40000"/>
            </a:schemeClr>
          </a:solidFill>
        </p:spPr>
      </p:pic>
      <p:sp>
        <p:nvSpPr>
          <p:cNvPr id="3" name="Content Placeholder 2">
            <a:extLst>
              <a:ext uri="{FF2B5EF4-FFF2-40B4-BE49-F238E27FC236}">
                <a16:creationId xmlns:a16="http://schemas.microsoft.com/office/drawing/2014/main" id="{6782E297-D5A8-59E2-23AE-13E1A21A308F}"/>
              </a:ext>
            </a:extLst>
          </p:cNvPr>
          <p:cNvSpPr>
            <a:spLocks noGrp="1"/>
          </p:cNvSpPr>
          <p:nvPr>
            <p:ph idx="1"/>
          </p:nvPr>
        </p:nvSpPr>
        <p:spPr>
          <a:xfrm>
            <a:off x="6513788" y="2333297"/>
            <a:ext cx="5106126" cy="3843666"/>
          </a:xfrm>
        </p:spPr>
        <p:txBody>
          <a:bodyPr>
            <a:normAutofit/>
          </a:bodyPr>
          <a:lstStyle/>
          <a:p>
            <a:endParaRPr lang="en-US" sz="2000" dirty="0">
              <a:solidFill>
                <a:schemeClr val="bg1"/>
              </a:solidFill>
            </a:endParaRPr>
          </a:p>
          <a:p>
            <a:r>
              <a:rPr lang="en-US" sz="2000" dirty="0">
                <a:solidFill>
                  <a:schemeClr val="bg1"/>
                </a:solidFill>
              </a:rPr>
              <a:t>Classical Conditioning – Pavlov’s Dog – Stimulus-Response</a:t>
            </a:r>
          </a:p>
          <a:p>
            <a:endParaRPr lang="en-US" sz="2000" dirty="0">
              <a:solidFill>
                <a:schemeClr val="bg1"/>
              </a:solidFill>
            </a:endParaRPr>
          </a:p>
          <a:p>
            <a:r>
              <a:rPr lang="en-US" sz="2000" dirty="0">
                <a:solidFill>
                  <a:schemeClr val="bg1"/>
                </a:solidFill>
              </a:rPr>
              <a:t>Operant Conditioning – Skinner – Caged Rats </a:t>
            </a:r>
          </a:p>
          <a:p>
            <a:pPr lvl="1"/>
            <a:r>
              <a:rPr lang="en-US" sz="2000" dirty="0">
                <a:solidFill>
                  <a:schemeClr val="bg1"/>
                </a:solidFill>
              </a:rPr>
              <a:t>If they pressed the lever food will be provided</a:t>
            </a:r>
          </a:p>
        </p:txBody>
      </p:sp>
    </p:spTree>
    <p:extLst>
      <p:ext uri="{BB962C8B-B14F-4D97-AF65-F5344CB8AC3E}">
        <p14:creationId xmlns:p14="http://schemas.microsoft.com/office/powerpoint/2010/main" val="391413336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B7B4E-C6DD-4BB6-C40B-ACE9AD18D4A4}"/>
              </a:ext>
            </a:extLst>
          </p:cNvPr>
          <p:cNvSpPr>
            <a:spLocks noGrp="1"/>
          </p:cNvSpPr>
          <p:nvPr>
            <p:ph type="title"/>
          </p:nvPr>
        </p:nvSpPr>
        <p:spPr>
          <a:xfrm>
            <a:off x="613118" y="365126"/>
            <a:ext cx="7954108" cy="774358"/>
          </a:xfrm>
        </p:spPr>
        <p:txBody>
          <a:bodyPr/>
          <a:lstStyle/>
          <a:p>
            <a:r>
              <a:rPr lang="en-US" dirty="0">
                <a:solidFill>
                  <a:schemeClr val="accent4">
                    <a:lumMod val="60000"/>
                    <a:lumOff val="40000"/>
                  </a:schemeClr>
                </a:solidFill>
              </a:rPr>
              <a:t>What is the Metaverse?</a:t>
            </a:r>
          </a:p>
        </p:txBody>
      </p:sp>
      <p:sp>
        <p:nvSpPr>
          <p:cNvPr id="3" name="Content Placeholder 2">
            <a:extLst>
              <a:ext uri="{FF2B5EF4-FFF2-40B4-BE49-F238E27FC236}">
                <a16:creationId xmlns:a16="http://schemas.microsoft.com/office/drawing/2014/main" id="{C5367D2D-3126-8CB9-9F3F-64E5F44F74DB}"/>
              </a:ext>
            </a:extLst>
          </p:cNvPr>
          <p:cNvSpPr>
            <a:spLocks noGrp="1"/>
          </p:cNvSpPr>
          <p:nvPr>
            <p:ph idx="1"/>
          </p:nvPr>
        </p:nvSpPr>
        <p:spPr>
          <a:xfrm>
            <a:off x="613118" y="1563907"/>
            <a:ext cx="7152249" cy="4351338"/>
          </a:xfrm>
        </p:spPr>
        <p:txBody>
          <a:bodyPr>
            <a:normAutofit/>
          </a:bodyPr>
          <a:lstStyle/>
          <a:p>
            <a:r>
              <a:rPr lang="en-US" dirty="0">
                <a:solidFill>
                  <a:schemeClr val="bg1"/>
                </a:solidFill>
              </a:rPr>
              <a:t>How would you define it?</a:t>
            </a:r>
          </a:p>
          <a:p>
            <a:r>
              <a:rPr lang="en-US" dirty="0">
                <a:solidFill>
                  <a:schemeClr val="bg1"/>
                </a:solidFill>
              </a:rPr>
              <a:t>about “MEMBERSHIP”.  A sense of belonging: “Others like me”, “safe space”?..</a:t>
            </a:r>
          </a:p>
          <a:p>
            <a:r>
              <a:rPr lang="en-US" dirty="0">
                <a:solidFill>
                  <a:schemeClr val="bg1"/>
                </a:solidFill>
              </a:rPr>
              <a:t>All of the above: </a:t>
            </a:r>
          </a:p>
          <a:p>
            <a:pPr lvl="1"/>
            <a:r>
              <a:rPr lang="en-US" dirty="0">
                <a:solidFill>
                  <a:schemeClr val="bg1"/>
                </a:solidFill>
                <a:latin typeface="Calibri" panose="020F0502020204030204" pitchFamily="34" charset="0"/>
              </a:rPr>
              <a:t>A</a:t>
            </a:r>
            <a:r>
              <a:rPr lang="en-US" b="0" i="0" dirty="0">
                <a:solidFill>
                  <a:schemeClr val="bg1"/>
                </a:solidFill>
                <a:effectLst/>
                <a:latin typeface="Calibri" panose="020F0502020204030204" pitchFamily="34" charset="0"/>
              </a:rPr>
              <a:t>t the end of the day, the human psyche is the consumer.  Products are going to need to fulfill the needs of the ‘ID’.  </a:t>
            </a:r>
          </a:p>
          <a:p>
            <a:r>
              <a:rPr lang="en-US" b="0" i="0" dirty="0">
                <a:solidFill>
                  <a:schemeClr val="bg1"/>
                </a:solidFill>
                <a:effectLst/>
                <a:latin typeface="Calibri" panose="020F0502020204030204" pitchFamily="34" charset="0"/>
              </a:rPr>
              <a:t>The value of your products are going to be based on how your consumers ‘feel’ about them and ‘enroll’ others in that feeling.</a:t>
            </a:r>
            <a:endParaRPr lang="en-US" dirty="0">
              <a:solidFill>
                <a:schemeClr val="bg1"/>
              </a:solidFill>
            </a:endParaRPr>
          </a:p>
          <a:p>
            <a:endParaRPr lang="en-US" dirty="0">
              <a:solidFill>
                <a:schemeClr val="bg1"/>
              </a:solidFill>
            </a:endParaRPr>
          </a:p>
        </p:txBody>
      </p:sp>
      <p:pic>
        <p:nvPicPr>
          <p:cNvPr id="4" name="Picture 2">
            <a:extLst>
              <a:ext uri="{FF2B5EF4-FFF2-40B4-BE49-F238E27FC236}">
                <a16:creationId xmlns:a16="http://schemas.microsoft.com/office/drawing/2014/main" id="{2749B0E9-4DEA-33FA-1832-B7EA546B1A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81402" y="180682"/>
            <a:ext cx="3012350" cy="169444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274D53D6-3AFA-A9FA-07D6-3F466F8834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81402" y="2059572"/>
            <a:ext cx="2986673" cy="168000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An animated portrayal of different metaverse worlds ">
            <a:extLst>
              <a:ext uri="{FF2B5EF4-FFF2-40B4-BE49-F238E27FC236}">
                <a16:creationId xmlns:a16="http://schemas.microsoft.com/office/drawing/2014/main" id="{B993AAE0-B984-A32C-E2DA-5D4F5E2DD13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47051" y="3850995"/>
            <a:ext cx="2878819" cy="28717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0168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76EFD3D9-44F0-4267-BCC1-1613E79D827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6">
            <a:extLst>
              <a:ext uri="{FF2B5EF4-FFF2-40B4-BE49-F238E27FC236}">
                <a16:creationId xmlns:a16="http://schemas.microsoft.com/office/drawing/2014/main" id="{A779A851-95D6-41AF-937A-B0E4B7F6FA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2164" y="900814"/>
            <a:ext cx="759618"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2" name="Freeform 7">
            <a:extLst>
              <a:ext uri="{FF2B5EF4-FFF2-40B4-BE49-F238E27FC236}">
                <a16:creationId xmlns:a16="http://schemas.microsoft.com/office/drawing/2014/main" id="{953FB2E7-B6CB-429C-81EB-D9516D6D5C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144437" y="633165"/>
            <a:ext cx="482654"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4" name="Freeform: Shape 13">
            <a:extLst>
              <a:ext uri="{FF2B5EF4-FFF2-40B4-BE49-F238E27FC236}">
                <a16:creationId xmlns:a16="http://schemas.microsoft.com/office/drawing/2014/main" id="{2EC40DB1-B719-4A13-9A4D-0966B4B2786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4621" y="636723"/>
            <a:ext cx="4000062" cy="5257799"/>
          </a:xfrm>
          <a:custGeom>
            <a:avLst/>
            <a:gdLst>
              <a:gd name="connsiteX0" fmla="*/ 0 w 4634682"/>
              <a:gd name="connsiteY0" fmla="*/ 0 h 5257799"/>
              <a:gd name="connsiteX1" fmla="*/ 4634682 w 4634682"/>
              <a:gd name="connsiteY1" fmla="*/ 0 h 5257799"/>
              <a:gd name="connsiteX2" fmla="*/ 4634682 w 4634682"/>
              <a:gd name="connsiteY2" fmla="*/ 5257799 h 5257799"/>
              <a:gd name="connsiteX3" fmla="*/ 0 w 4634682"/>
              <a:gd name="connsiteY3" fmla="*/ 5257799 h 5257799"/>
            </a:gdLst>
            <a:ahLst/>
            <a:cxnLst>
              <a:cxn ang="0">
                <a:pos x="connsiteX0" y="connsiteY0"/>
              </a:cxn>
              <a:cxn ang="0">
                <a:pos x="connsiteX1" y="connsiteY1"/>
              </a:cxn>
              <a:cxn ang="0">
                <a:pos x="connsiteX2" y="connsiteY2"/>
              </a:cxn>
              <a:cxn ang="0">
                <a:pos x="connsiteX3" y="connsiteY3"/>
              </a:cxn>
            </a:cxnLst>
            <a:rect l="l" t="t" r="r" b="b"/>
            <a:pathLst>
              <a:path w="4634682" h="5257799">
                <a:moveTo>
                  <a:pt x="0" y="0"/>
                </a:moveTo>
                <a:lnTo>
                  <a:pt x="4634682" y="0"/>
                </a:lnTo>
                <a:lnTo>
                  <a:pt x="4634682" y="5257799"/>
                </a:lnTo>
                <a:lnTo>
                  <a:pt x="0" y="5257799"/>
                </a:ln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15FB309E-EFEA-7354-9F81-38CE9273E951}"/>
              </a:ext>
            </a:extLst>
          </p:cNvPr>
          <p:cNvSpPr>
            <a:spLocks noGrp="1"/>
          </p:cNvSpPr>
          <p:nvPr>
            <p:ph type="title"/>
          </p:nvPr>
        </p:nvSpPr>
        <p:spPr>
          <a:xfrm>
            <a:off x="934872" y="982272"/>
            <a:ext cx="3388419" cy="4560970"/>
          </a:xfrm>
        </p:spPr>
        <p:txBody>
          <a:bodyPr>
            <a:normAutofit/>
          </a:bodyPr>
          <a:lstStyle/>
          <a:p>
            <a:r>
              <a:rPr lang="en-US" sz="4000" b="1" i="0">
                <a:solidFill>
                  <a:srgbClr val="FFFFFF"/>
                </a:solidFill>
                <a:effectLst/>
                <a:latin typeface="open_sanssemibold"/>
              </a:rPr>
              <a:t>What Is The Metaverse?</a:t>
            </a:r>
            <a:endParaRPr lang="en-US" sz="4000">
              <a:solidFill>
                <a:srgbClr val="FFFFFF"/>
              </a:solidFill>
            </a:endParaRPr>
          </a:p>
        </p:txBody>
      </p:sp>
      <p:sp>
        <p:nvSpPr>
          <p:cNvPr id="16" name="Rectangle 8">
            <a:extLst>
              <a:ext uri="{FF2B5EF4-FFF2-40B4-BE49-F238E27FC236}">
                <a16:creationId xmlns:a16="http://schemas.microsoft.com/office/drawing/2014/main" id="{82211336-CFF3-412D-868A-6679C1004C4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4901782" y="1352302"/>
            <a:ext cx="6655597"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3" name="Content Placeholder 2">
            <a:extLst>
              <a:ext uri="{FF2B5EF4-FFF2-40B4-BE49-F238E27FC236}">
                <a16:creationId xmlns:a16="http://schemas.microsoft.com/office/drawing/2014/main" id="{388888CD-A103-0E6E-687D-52C8FA7841BE}"/>
              </a:ext>
            </a:extLst>
          </p:cNvPr>
          <p:cNvSpPr>
            <a:spLocks noGrp="1"/>
          </p:cNvSpPr>
          <p:nvPr>
            <p:ph idx="1"/>
          </p:nvPr>
        </p:nvSpPr>
        <p:spPr>
          <a:xfrm>
            <a:off x="5221862" y="1719618"/>
            <a:ext cx="5948831" cy="4334629"/>
          </a:xfrm>
        </p:spPr>
        <p:txBody>
          <a:bodyPr anchor="ctr">
            <a:normAutofit/>
          </a:bodyPr>
          <a:lstStyle/>
          <a:p>
            <a:r>
              <a:rPr lang="en-US" sz="1900" b="0" i="0" dirty="0">
                <a:solidFill>
                  <a:schemeClr val="accent4"/>
                </a:solidFill>
                <a:effectLst/>
                <a:latin typeface="open_sansregular"/>
              </a:rPr>
              <a:t>You may have heard about the Metaverse, but what exactly is it?  </a:t>
            </a:r>
          </a:p>
          <a:p>
            <a:endParaRPr lang="en-US" sz="1900" b="0" i="0" dirty="0">
              <a:solidFill>
                <a:srgbClr val="FEFFFF"/>
              </a:solidFill>
              <a:effectLst/>
              <a:latin typeface="open_sansregular"/>
            </a:endParaRPr>
          </a:p>
          <a:p>
            <a:pPr lvl="1"/>
            <a:r>
              <a:rPr lang="en-US" sz="1900" b="1" i="1" dirty="0">
                <a:solidFill>
                  <a:srgbClr val="FEFFFF"/>
                </a:solidFill>
                <a:effectLst/>
                <a:latin typeface="open_sansregular"/>
              </a:rPr>
              <a:t>Wrapping ones’ mind around the Metaverse is probably akin to what it was like understanding the internet in the 1970’s.  </a:t>
            </a:r>
          </a:p>
          <a:p>
            <a:pPr lvl="1"/>
            <a:endParaRPr lang="en-US" sz="1900" b="1" i="1" dirty="0">
              <a:solidFill>
                <a:srgbClr val="FEFFFF"/>
              </a:solidFill>
              <a:effectLst/>
              <a:latin typeface="open_sansregular"/>
            </a:endParaRPr>
          </a:p>
          <a:p>
            <a:r>
              <a:rPr lang="en-US" sz="1900" b="0" i="0" dirty="0">
                <a:solidFill>
                  <a:schemeClr val="accent4"/>
                </a:solidFill>
                <a:effectLst/>
                <a:latin typeface="open_sansregular"/>
              </a:rPr>
              <a:t>Put broadly, the Metaverse is a shift in how we interact with technology</a:t>
            </a:r>
          </a:p>
          <a:p>
            <a:endParaRPr lang="en-US" sz="1900" b="0" i="0" dirty="0">
              <a:solidFill>
                <a:srgbClr val="FEFFFF"/>
              </a:solidFill>
              <a:effectLst/>
              <a:latin typeface="open_sansregular"/>
            </a:endParaRPr>
          </a:p>
          <a:p>
            <a:pPr lvl="2"/>
            <a:r>
              <a:rPr lang="en-US" sz="1800" b="0" i="0" dirty="0">
                <a:solidFill>
                  <a:schemeClr val="bg1"/>
                </a:solidFill>
                <a:effectLst/>
                <a:latin typeface="open_sansregular"/>
              </a:rPr>
              <a:t>Sternlicht, L. &amp; Sternlicht, A. (2022</a:t>
            </a:r>
            <a:r>
              <a:rPr lang="en-US" sz="1800" b="0" dirty="0">
                <a:solidFill>
                  <a:schemeClr val="bg1"/>
                </a:solidFill>
                <a:effectLst/>
                <a:latin typeface="open_sansregular"/>
              </a:rPr>
              <a:t>).  </a:t>
            </a:r>
            <a:r>
              <a:rPr lang="en-US" sz="1800" b="0" u="none" strike="noStrike" dirty="0">
                <a:solidFill>
                  <a:schemeClr val="bg1"/>
                </a:solidFill>
                <a:effectLst/>
                <a:latin typeface="open_sanslight"/>
                <a:hlinkClick r:id="rId3">
                  <a:extLst>
                    <a:ext uri="{A12FA001-AC4F-418D-AE19-62706E023703}">
                      <ahyp:hlinkClr xmlns:ahyp="http://schemas.microsoft.com/office/drawing/2018/hyperlinkcolor" xmlns="" val="tx"/>
                    </a:ext>
                  </a:extLst>
                </a:hlinkClick>
              </a:rPr>
              <a:t>A New Age of Digital Addiction - What The Metaverse Means for Mental Health and Digital Addiction</a:t>
            </a:r>
            <a:r>
              <a:rPr lang="en-US" sz="1800" b="0" i="0" dirty="0">
                <a:solidFill>
                  <a:schemeClr val="bg1"/>
                </a:solidFill>
                <a:effectLst/>
                <a:latin typeface="open_sansregular"/>
              </a:rPr>
              <a:t>. </a:t>
            </a:r>
            <a:endParaRPr lang="en-US" sz="1800" dirty="0">
              <a:solidFill>
                <a:schemeClr val="bg1"/>
              </a:solidFill>
            </a:endParaRPr>
          </a:p>
        </p:txBody>
      </p:sp>
    </p:spTree>
    <p:extLst>
      <p:ext uri="{BB962C8B-B14F-4D97-AF65-F5344CB8AC3E}">
        <p14:creationId xmlns:p14="http://schemas.microsoft.com/office/powerpoint/2010/main" val="418179708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1">
            <a:lumMod val="7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BB7B4E-C6DD-4BB6-C40B-ACE9AD18D4A4}"/>
              </a:ext>
            </a:extLst>
          </p:cNvPr>
          <p:cNvSpPr>
            <a:spLocks noGrp="1"/>
          </p:cNvSpPr>
          <p:nvPr>
            <p:ph type="title"/>
          </p:nvPr>
        </p:nvSpPr>
        <p:spPr>
          <a:xfrm>
            <a:off x="613118" y="365126"/>
            <a:ext cx="7954108" cy="774358"/>
          </a:xfrm>
        </p:spPr>
        <p:txBody>
          <a:bodyPr/>
          <a:lstStyle/>
          <a:p>
            <a:r>
              <a:rPr lang="en-US" dirty="0">
                <a:solidFill>
                  <a:schemeClr val="accent4">
                    <a:lumMod val="60000"/>
                    <a:lumOff val="40000"/>
                  </a:schemeClr>
                </a:solidFill>
              </a:rPr>
              <a:t>Is it?</a:t>
            </a:r>
          </a:p>
        </p:txBody>
      </p:sp>
      <p:sp>
        <p:nvSpPr>
          <p:cNvPr id="7" name="Content Placeholder 6">
            <a:extLst>
              <a:ext uri="{FF2B5EF4-FFF2-40B4-BE49-F238E27FC236}">
                <a16:creationId xmlns:a16="http://schemas.microsoft.com/office/drawing/2014/main" id="{5A0F33C5-AF87-153B-2BD8-058485DC9946}"/>
              </a:ext>
            </a:extLst>
          </p:cNvPr>
          <p:cNvSpPr>
            <a:spLocks noGrp="1"/>
          </p:cNvSpPr>
          <p:nvPr>
            <p:ph idx="1"/>
          </p:nvPr>
        </p:nvSpPr>
        <p:spPr>
          <a:xfrm>
            <a:off x="727969" y="1825625"/>
            <a:ext cx="10875145" cy="4351338"/>
          </a:xfrm>
        </p:spPr>
        <p:txBody>
          <a:bodyPr/>
          <a:lstStyle/>
          <a:p>
            <a:pPr marL="0" indent="0" algn="ctr">
              <a:buNone/>
            </a:pPr>
            <a:r>
              <a:rPr lang="en-US" sz="2800" dirty="0">
                <a:solidFill>
                  <a:schemeClr val="bg1"/>
                </a:solidFill>
                <a:effectLst/>
                <a:latin typeface="AppleSystemUIFont"/>
                <a:ea typeface="Calibri" panose="020F0502020204030204" pitchFamily="34" charset="0"/>
                <a:cs typeface="AppleSystemUIFont"/>
              </a:rPr>
              <a:t>A world, where we are transacting in currency not limited to the monetary policy of a nation but defined by a computational algorithm at a global level.  </a:t>
            </a:r>
          </a:p>
          <a:p>
            <a:pPr marL="0" indent="0" algn="ctr">
              <a:buNone/>
            </a:pPr>
            <a:r>
              <a:rPr lang="en-US" sz="2800" dirty="0">
                <a:solidFill>
                  <a:schemeClr val="bg1"/>
                </a:solidFill>
                <a:effectLst/>
                <a:latin typeface="AppleSystemUIFont"/>
                <a:ea typeface="Calibri" panose="020F0502020204030204" pitchFamily="34" charset="0"/>
                <a:cs typeface="AppleSystemUIFont"/>
              </a:rPr>
              <a:t>We are participating in social interactions that are not limited by the bounds of a map, or culture; but a global one, that’s generated second by second, by the participants themselves.</a:t>
            </a:r>
          </a:p>
          <a:p>
            <a:pPr marL="0" indent="0" algn="ctr">
              <a:buNone/>
            </a:pPr>
            <a:r>
              <a:rPr lang="en-US" dirty="0">
                <a:solidFill>
                  <a:schemeClr val="bg1"/>
                </a:solidFill>
                <a:latin typeface="AppleSystemUIFont"/>
                <a:ea typeface="Calibri" panose="020F0502020204030204" pitchFamily="34" charset="0"/>
                <a:cs typeface="Times New Roman" panose="02020603050405020304" pitchFamily="18" charset="0"/>
              </a:rPr>
              <a:t>We are following and idealized reality, with the ability to socialize and experience connectedness as a mental creation of that experience.</a:t>
            </a:r>
            <a:endParaRPr lang="en-US"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71002915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B5FA7C47-B7C1-4D2E-AB49-ED23BA34BA8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Freeform 6">
            <a:extLst>
              <a:ext uri="{FF2B5EF4-FFF2-40B4-BE49-F238E27FC236}">
                <a16:creationId xmlns:a16="http://schemas.microsoft.com/office/drawing/2014/main" id="{596EE156-ABF1-4329-A6BA-03B4254E087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521144" y="911116"/>
            <a:ext cx="687754" cy="5710965"/>
          </a:xfrm>
          <a:custGeom>
            <a:avLst/>
            <a:gdLst>
              <a:gd name="T0" fmla="*/ 414 w 414"/>
              <a:gd name="T1" fmla="*/ 2447 h 2447"/>
              <a:gd name="T2" fmla="*/ 0 w 414"/>
              <a:gd name="T3" fmla="*/ 2247 h 2447"/>
              <a:gd name="T4" fmla="*/ 0 w 414"/>
              <a:gd name="T5" fmla="*/ 0 h 2447"/>
              <a:gd name="T6" fmla="*/ 414 w 414"/>
              <a:gd name="T7" fmla="*/ 200 h 2447"/>
              <a:gd name="T8" fmla="*/ 414 w 414"/>
              <a:gd name="T9" fmla="*/ 2447 h 2447"/>
            </a:gdLst>
            <a:ahLst/>
            <a:cxnLst>
              <a:cxn ang="0">
                <a:pos x="T0" y="T1"/>
              </a:cxn>
              <a:cxn ang="0">
                <a:pos x="T2" y="T3"/>
              </a:cxn>
              <a:cxn ang="0">
                <a:pos x="T4" y="T5"/>
              </a:cxn>
              <a:cxn ang="0">
                <a:pos x="T6" y="T7"/>
              </a:cxn>
              <a:cxn ang="0">
                <a:pos x="T8" y="T9"/>
              </a:cxn>
            </a:cxnLst>
            <a:rect l="0" t="0" r="r" b="b"/>
            <a:pathLst>
              <a:path w="414" h="2447">
                <a:moveTo>
                  <a:pt x="414" y="2447"/>
                </a:moveTo>
                <a:lnTo>
                  <a:pt x="0" y="2247"/>
                </a:lnTo>
                <a:lnTo>
                  <a:pt x="0" y="0"/>
                </a:lnTo>
                <a:lnTo>
                  <a:pt x="414" y="200"/>
                </a:lnTo>
                <a:lnTo>
                  <a:pt x="414" y="244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26" name="Rectangle 8">
            <a:extLst>
              <a:ext uri="{FF2B5EF4-FFF2-40B4-BE49-F238E27FC236}">
                <a16:creationId xmlns:a16="http://schemas.microsoft.com/office/drawing/2014/main" id="{19B9933F-AAB3-444A-8BB5-9CA194A8BC6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0" y="1370435"/>
            <a:ext cx="527226"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Freeform 7">
            <a:extLst>
              <a:ext uri="{FF2B5EF4-FFF2-40B4-BE49-F238E27FC236}">
                <a16:creationId xmlns:a16="http://schemas.microsoft.com/office/drawing/2014/main" id="{7D20183A-0B1D-4A1F-89B1-ADBEDBC6E54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flipH="1">
            <a:off x="800164" y="643467"/>
            <a:ext cx="409371" cy="5521414"/>
          </a:xfrm>
          <a:custGeom>
            <a:avLst/>
            <a:gdLst>
              <a:gd name="T0" fmla="*/ 209 w 209"/>
              <a:gd name="T1" fmla="*/ 2246 h 2358"/>
              <a:gd name="T2" fmla="*/ 0 w 209"/>
              <a:gd name="T3" fmla="*/ 2358 h 2358"/>
              <a:gd name="T4" fmla="*/ 0 w 209"/>
              <a:gd name="T5" fmla="*/ 111 h 2358"/>
              <a:gd name="T6" fmla="*/ 209 w 209"/>
              <a:gd name="T7" fmla="*/ 0 h 2358"/>
              <a:gd name="T8" fmla="*/ 209 w 209"/>
              <a:gd name="T9" fmla="*/ 2246 h 2358"/>
            </a:gdLst>
            <a:ahLst/>
            <a:cxnLst>
              <a:cxn ang="0">
                <a:pos x="T0" y="T1"/>
              </a:cxn>
              <a:cxn ang="0">
                <a:pos x="T2" y="T3"/>
              </a:cxn>
              <a:cxn ang="0">
                <a:pos x="T4" y="T5"/>
              </a:cxn>
              <a:cxn ang="0">
                <a:pos x="T6" y="T7"/>
              </a:cxn>
              <a:cxn ang="0">
                <a:pos x="T8" y="T9"/>
              </a:cxn>
            </a:cxnLst>
            <a:rect l="0" t="0" r="r" b="b"/>
            <a:pathLst>
              <a:path w="209" h="2358">
                <a:moveTo>
                  <a:pt x="209" y="2246"/>
                </a:moveTo>
                <a:lnTo>
                  <a:pt x="0" y="2358"/>
                </a:lnTo>
                <a:lnTo>
                  <a:pt x="0" y="111"/>
                </a:lnTo>
                <a:lnTo>
                  <a:pt x="209" y="0"/>
                </a:lnTo>
                <a:lnTo>
                  <a:pt x="209" y="2246"/>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30" name="Rectangle 8">
            <a:extLst>
              <a:ext uri="{FF2B5EF4-FFF2-40B4-BE49-F238E27FC236}">
                <a16:creationId xmlns:a16="http://schemas.microsoft.com/office/drawing/2014/main" id="{131031D3-26CD-4214-A9A4-5857EFA15A0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95529" y="644382"/>
            <a:ext cx="3856024" cy="5251646"/>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sp>
        <p:nvSpPr>
          <p:cNvPr id="2" name="Title 1">
            <a:extLst>
              <a:ext uri="{FF2B5EF4-FFF2-40B4-BE49-F238E27FC236}">
                <a16:creationId xmlns:a16="http://schemas.microsoft.com/office/drawing/2014/main" id="{66BB7B4E-C6DD-4BB6-C40B-ACE9AD18D4A4}"/>
              </a:ext>
            </a:extLst>
          </p:cNvPr>
          <p:cNvSpPr>
            <a:spLocks noGrp="1"/>
          </p:cNvSpPr>
          <p:nvPr>
            <p:ph type="title"/>
          </p:nvPr>
        </p:nvSpPr>
        <p:spPr>
          <a:xfrm>
            <a:off x="1157146" y="715634"/>
            <a:ext cx="3182940" cy="972490"/>
          </a:xfrm>
        </p:spPr>
        <p:txBody>
          <a:bodyPr>
            <a:normAutofit/>
          </a:bodyPr>
          <a:lstStyle/>
          <a:p>
            <a:r>
              <a:rPr lang="en-US" sz="2800" dirty="0">
                <a:solidFill>
                  <a:srgbClr val="FFFFFF"/>
                </a:solidFill>
              </a:rPr>
              <a:t>What will it take?</a:t>
            </a:r>
          </a:p>
        </p:txBody>
      </p:sp>
      <p:sp>
        <p:nvSpPr>
          <p:cNvPr id="3" name="Content Placeholder 2">
            <a:extLst>
              <a:ext uri="{FF2B5EF4-FFF2-40B4-BE49-F238E27FC236}">
                <a16:creationId xmlns:a16="http://schemas.microsoft.com/office/drawing/2014/main" id="{C5367D2D-3126-8CB9-9F3F-64E5F44F74DB}"/>
              </a:ext>
            </a:extLst>
          </p:cNvPr>
          <p:cNvSpPr>
            <a:spLocks noGrp="1"/>
          </p:cNvSpPr>
          <p:nvPr>
            <p:ph idx="1"/>
          </p:nvPr>
        </p:nvSpPr>
        <p:spPr>
          <a:xfrm>
            <a:off x="795529" y="1544715"/>
            <a:ext cx="3735547" cy="4351312"/>
          </a:xfrm>
        </p:spPr>
        <p:txBody>
          <a:bodyPr anchor="t">
            <a:normAutofit/>
          </a:bodyPr>
          <a:lstStyle/>
          <a:p>
            <a:r>
              <a:rPr lang="en-US" sz="2400" dirty="0">
                <a:solidFill>
                  <a:srgbClr val="FEFFFF"/>
                </a:solidFill>
              </a:rPr>
              <a:t>Data.  Lots of it.</a:t>
            </a:r>
          </a:p>
          <a:p>
            <a:pPr lvl="1"/>
            <a:r>
              <a:rPr lang="en-US" sz="1200" dirty="0">
                <a:solidFill>
                  <a:srgbClr val="FEFFFF"/>
                </a:solidFill>
              </a:rPr>
              <a:t>Verbal</a:t>
            </a:r>
          </a:p>
          <a:p>
            <a:pPr lvl="1"/>
            <a:r>
              <a:rPr lang="en-US" sz="1200" dirty="0">
                <a:solidFill>
                  <a:srgbClr val="FEFFFF"/>
                </a:solidFill>
              </a:rPr>
              <a:t>Typed</a:t>
            </a:r>
          </a:p>
          <a:p>
            <a:pPr lvl="1"/>
            <a:r>
              <a:rPr lang="en-US" sz="1200" dirty="0">
                <a:solidFill>
                  <a:srgbClr val="FEFFFF"/>
                </a:solidFill>
              </a:rPr>
              <a:t>Thoughts</a:t>
            </a:r>
          </a:p>
          <a:p>
            <a:pPr lvl="1"/>
            <a:r>
              <a:rPr lang="en-US" sz="1200" dirty="0">
                <a:solidFill>
                  <a:srgbClr val="FEFFFF"/>
                </a:solidFill>
              </a:rPr>
              <a:t>Movements</a:t>
            </a:r>
          </a:p>
          <a:p>
            <a:pPr lvl="1"/>
            <a:r>
              <a:rPr lang="en-US" sz="1200" dirty="0" err="1">
                <a:solidFill>
                  <a:srgbClr val="FEFFFF"/>
                </a:solidFill>
              </a:rPr>
              <a:t>GeoSpacial</a:t>
            </a:r>
            <a:r>
              <a:rPr lang="en-US" sz="1200" dirty="0">
                <a:solidFill>
                  <a:srgbClr val="FEFFFF"/>
                </a:solidFill>
              </a:rPr>
              <a:t> Location</a:t>
            </a:r>
          </a:p>
          <a:p>
            <a:pPr lvl="1"/>
            <a:r>
              <a:rPr lang="en-US" sz="1200" dirty="0">
                <a:solidFill>
                  <a:srgbClr val="FEFFFF"/>
                </a:solidFill>
              </a:rPr>
              <a:t>Proximity to various known triggers</a:t>
            </a:r>
          </a:p>
          <a:p>
            <a:pPr lvl="1"/>
            <a:r>
              <a:rPr lang="en-US" sz="1200" dirty="0">
                <a:solidFill>
                  <a:srgbClr val="FEFFFF"/>
                </a:solidFill>
              </a:rPr>
              <a:t>Habits</a:t>
            </a:r>
          </a:p>
          <a:p>
            <a:pPr lvl="1"/>
            <a:r>
              <a:rPr lang="en-US" sz="1200" dirty="0">
                <a:solidFill>
                  <a:srgbClr val="FEFFFF"/>
                </a:solidFill>
              </a:rPr>
              <a:t>Likes / Dislikes</a:t>
            </a:r>
          </a:p>
          <a:p>
            <a:pPr lvl="1"/>
            <a:r>
              <a:rPr lang="en-US" sz="1200" dirty="0">
                <a:solidFill>
                  <a:srgbClr val="FEFFFF"/>
                </a:solidFill>
              </a:rPr>
              <a:t>Current Mood</a:t>
            </a:r>
          </a:p>
          <a:p>
            <a:pPr lvl="1"/>
            <a:r>
              <a:rPr lang="en-US" sz="1200" dirty="0">
                <a:solidFill>
                  <a:srgbClr val="FEFFFF"/>
                </a:solidFill>
              </a:rPr>
              <a:t>Biological Characteristics</a:t>
            </a:r>
          </a:p>
          <a:p>
            <a:pPr lvl="2"/>
            <a:r>
              <a:rPr lang="en-US" sz="900" dirty="0">
                <a:solidFill>
                  <a:srgbClr val="FEFFFF"/>
                </a:solidFill>
              </a:rPr>
              <a:t>Heart Rate, Blood Pressure, Pupil movement and dilation, temperature, sweating, activity type detection</a:t>
            </a:r>
          </a:p>
          <a:p>
            <a:pPr lvl="2"/>
            <a:r>
              <a:rPr lang="en-US" sz="900" dirty="0" err="1">
                <a:solidFill>
                  <a:srgbClr val="FEFFFF"/>
                </a:solidFill>
              </a:rPr>
              <a:t>Etc</a:t>
            </a:r>
            <a:endParaRPr lang="en-US" sz="900" dirty="0">
              <a:solidFill>
                <a:srgbClr val="FEFFFF"/>
              </a:solidFill>
            </a:endParaRPr>
          </a:p>
          <a:p>
            <a:pPr lvl="2"/>
            <a:r>
              <a:rPr lang="en-US" sz="900" dirty="0" err="1">
                <a:solidFill>
                  <a:srgbClr val="FEFFFF"/>
                </a:solidFill>
              </a:rPr>
              <a:t>Etc</a:t>
            </a:r>
            <a:endParaRPr lang="en-US" sz="900" dirty="0">
              <a:solidFill>
                <a:srgbClr val="FEFFFF"/>
              </a:solidFill>
            </a:endParaRPr>
          </a:p>
          <a:p>
            <a:pPr lvl="2"/>
            <a:r>
              <a:rPr lang="en-US" sz="900" dirty="0" err="1">
                <a:solidFill>
                  <a:srgbClr val="FEFFFF"/>
                </a:solidFill>
              </a:rPr>
              <a:t>Etc</a:t>
            </a:r>
            <a:r>
              <a:rPr lang="en-US" sz="900" dirty="0">
                <a:solidFill>
                  <a:srgbClr val="FEFFFF"/>
                </a:solidFill>
              </a:rPr>
              <a:t> ……………..</a:t>
            </a:r>
          </a:p>
        </p:txBody>
      </p:sp>
      <p:pic>
        <p:nvPicPr>
          <p:cNvPr id="7" name="Picture 6" descr="Seven layers of the metaverse">
            <a:extLst>
              <a:ext uri="{FF2B5EF4-FFF2-40B4-BE49-F238E27FC236}">
                <a16:creationId xmlns:a16="http://schemas.microsoft.com/office/drawing/2014/main" id="{9AEB24C7-ABF1-9E3C-DC85-B1EA5E4987A5}"/>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4608389" y="643467"/>
            <a:ext cx="7503250" cy="60588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577355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DD38EE57-B708-47C9-A4A4-E25F09FAB02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57A28182-58A5-4DBB-8F64-BD944BCA8154}"/>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09710" y="635715"/>
            <a:ext cx="11142208" cy="2482136"/>
            <a:chOff x="409710" y="635715"/>
            <a:chExt cx="11142208" cy="2482136"/>
          </a:xfrm>
        </p:grpSpPr>
        <p:sp>
          <p:nvSpPr>
            <p:cNvPr id="15" name="Freeform 44">
              <a:extLst>
                <a:ext uri="{FF2B5EF4-FFF2-40B4-BE49-F238E27FC236}">
                  <a16:creationId xmlns:a16="http://schemas.microsoft.com/office/drawing/2014/main" id="{E4A9080E-7BA6-45FC-8677-8B9D5F4DAFE0}"/>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11223203" y="635716"/>
              <a:ext cx="328612" cy="1742360"/>
            </a:xfrm>
            <a:custGeom>
              <a:avLst/>
              <a:gdLst>
                <a:gd name="T0" fmla="*/ 207 w 207"/>
                <a:gd name="T1" fmla="*/ 987 h 1114"/>
                <a:gd name="T2" fmla="*/ 0 w 207"/>
                <a:gd name="T3" fmla="*/ 1114 h 1114"/>
                <a:gd name="T4" fmla="*/ 0 w 207"/>
                <a:gd name="T5" fmla="*/ 127 h 1114"/>
                <a:gd name="T6" fmla="*/ 207 w 207"/>
                <a:gd name="T7" fmla="*/ 0 h 1114"/>
                <a:gd name="T8" fmla="*/ 207 w 207"/>
                <a:gd name="T9" fmla="*/ 987 h 1114"/>
              </a:gdLst>
              <a:ahLst/>
              <a:cxnLst>
                <a:cxn ang="0">
                  <a:pos x="T0" y="T1"/>
                </a:cxn>
                <a:cxn ang="0">
                  <a:pos x="T2" y="T3"/>
                </a:cxn>
                <a:cxn ang="0">
                  <a:pos x="T4" y="T5"/>
                </a:cxn>
                <a:cxn ang="0">
                  <a:pos x="T6" y="T7"/>
                </a:cxn>
                <a:cxn ang="0">
                  <a:pos x="T8" y="T9"/>
                </a:cxn>
              </a:cxnLst>
              <a:rect l="0" t="0" r="r" b="b"/>
              <a:pathLst>
                <a:path w="207" h="1114">
                  <a:moveTo>
                    <a:pt x="207" y="987"/>
                  </a:moveTo>
                  <a:lnTo>
                    <a:pt x="0" y="1114"/>
                  </a:lnTo>
                  <a:lnTo>
                    <a:pt x="0" y="127"/>
                  </a:lnTo>
                  <a:lnTo>
                    <a:pt x="207" y="0"/>
                  </a:lnTo>
                  <a:lnTo>
                    <a:pt x="207" y="987"/>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6" name="Freeform 45">
              <a:extLst>
                <a:ext uri="{FF2B5EF4-FFF2-40B4-BE49-F238E27FC236}">
                  <a16:creationId xmlns:a16="http://schemas.microsoft.com/office/drawing/2014/main" id="{2163D516-75D4-4DE0-AC27-63719125AE52}"/>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409710" y="1022350"/>
              <a:ext cx="709612" cy="2095501"/>
            </a:xfrm>
            <a:custGeom>
              <a:avLst/>
              <a:gdLst>
                <a:gd name="T0" fmla="*/ 447 w 447"/>
                <a:gd name="T1" fmla="*/ 1363 h 1363"/>
                <a:gd name="T2" fmla="*/ 0 w 447"/>
                <a:gd name="T3" fmla="*/ 987 h 1363"/>
                <a:gd name="T4" fmla="*/ 0 w 447"/>
                <a:gd name="T5" fmla="*/ 0 h 1363"/>
                <a:gd name="T6" fmla="*/ 447 w 447"/>
                <a:gd name="T7" fmla="*/ 376 h 1363"/>
                <a:gd name="T8" fmla="*/ 447 w 447"/>
                <a:gd name="T9" fmla="*/ 1363 h 1363"/>
              </a:gdLst>
              <a:ahLst/>
              <a:cxnLst>
                <a:cxn ang="0">
                  <a:pos x="T0" y="T1"/>
                </a:cxn>
                <a:cxn ang="0">
                  <a:pos x="T2" y="T3"/>
                </a:cxn>
                <a:cxn ang="0">
                  <a:pos x="T4" y="T5"/>
                </a:cxn>
                <a:cxn ang="0">
                  <a:pos x="T6" y="T7"/>
                </a:cxn>
                <a:cxn ang="0">
                  <a:pos x="T8" y="T9"/>
                </a:cxn>
              </a:cxnLst>
              <a:rect l="0" t="0" r="r" b="b"/>
              <a:pathLst>
                <a:path w="447" h="1363">
                  <a:moveTo>
                    <a:pt x="447" y="1363"/>
                  </a:moveTo>
                  <a:lnTo>
                    <a:pt x="0" y="987"/>
                  </a:lnTo>
                  <a:lnTo>
                    <a:pt x="0" y="0"/>
                  </a:lnTo>
                  <a:lnTo>
                    <a:pt x="447" y="376"/>
                  </a:lnTo>
                  <a:lnTo>
                    <a:pt x="447" y="136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7" name="Freeform 46">
              <a:extLst>
                <a:ext uri="{FF2B5EF4-FFF2-40B4-BE49-F238E27FC236}">
                  <a16:creationId xmlns:a16="http://schemas.microsoft.com/office/drawing/2014/main" id="{E74A26A5-C23A-46D4-B0FF-155FB3834621}"/>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409710" y="837744"/>
              <a:ext cx="403225" cy="1705431"/>
            </a:xfrm>
            <a:custGeom>
              <a:avLst/>
              <a:gdLst>
                <a:gd name="T0" fmla="*/ 254 w 254"/>
                <a:gd name="T1" fmla="*/ 987 h 1109"/>
                <a:gd name="T2" fmla="*/ 0 w 254"/>
                <a:gd name="T3" fmla="*/ 1109 h 1109"/>
                <a:gd name="T4" fmla="*/ 0 w 254"/>
                <a:gd name="T5" fmla="*/ 119 h 1109"/>
                <a:gd name="T6" fmla="*/ 254 w 254"/>
                <a:gd name="T7" fmla="*/ 0 h 1109"/>
                <a:gd name="T8" fmla="*/ 254 w 254"/>
                <a:gd name="T9" fmla="*/ 987 h 1109"/>
              </a:gdLst>
              <a:ahLst/>
              <a:cxnLst>
                <a:cxn ang="0">
                  <a:pos x="T0" y="T1"/>
                </a:cxn>
                <a:cxn ang="0">
                  <a:pos x="T2" y="T3"/>
                </a:cxn>
                <a:cxn ang="0">
                  <a:pos x="T4" y="T5"/>
                </a:cxn>
                <a:cxn ang="0">
                  <a:pos x="T6" y="T7"/>
                </a:cxn>
                <a:cxn ang="0">
                  <a:pos x="T8" y="T9"/>
                </a:cxn>
              </a:cxnLst>
              <a:rect l="0" t="0" r="r" b="b"/>
              <a:pathLst>
                <a:path w="254" h="1109">
                  <a:moveTo>
                    <a:pt x="254" y="987"/>
                  </a:moveTo>
                  <a:lnTo>
                    <a:pt x="0" y="1109"/>
                  </a:lnTo>
                  <a:lnTo>
                    <a:pt x="0" y="119"/>
                  </a:lnTo>
                  <a:lnTo>
                    <a:pt x="254" y="0"/>
                  </a:lnTo>
                  <a:lnTo>
                    <a:pt x="254" y="987"/>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8" name="Freeform 47">
              <a:extLst>
                <a:ext uri="{FF2B5EF4-FFF2-40B4-BE49-F238E27FC236}">
                  <a16:creationId xmlns:a16="http://schemas.microsoft.com/office/drawing/2014/main" id="{08E0243F-1062-43C6-AD04-130DFF66840E}"/>
                </a:ext>
                <a:ext uri="{C183D7F6-B498-43B3-948B-1728B52AA6E4}">
                  <adec:decorative xmlns:adec="http://schemas.microsoft.com/office/drawing/2017/decorative" xmlns="" val="1"/>
                </a:ext>
              </a:extLst>
            </p:cNvPr>
            <p:cNvSpPr>
              <a:spLocks/>
            </p:cNvSpPr>
            <p:nvPr>
              <p:extLst>
                <p:ext uri="{386F3935-93C4-4BCD-93E2-E3B085C9AB24}">
                  <p16:designElem xmlns:p16="http://schemas.microsoft.com/office/powerpoint/2015/main" val="1"/>
                </p:ext>
              </p:extLst>
            </p:nvPr>
          </p:nvSpPr>
          <p:spPr bwMode="auto">
            <a:xfrm>
              <a:off x="644660" y="640894"/>
              <a:ext cx="168275" cy="1713195"/>
            </a:xfrm>
            <a:custGeom>
              <a:avLst/>
              <a:gdLst>
                <a:gd name="T0" fmla="*/ 106 w 106"/>
                <a:gd name="T1" fmla="*/ 1114 h 1114"/>
                <a:gd name="T2" fmla="*/ 0 w 106"/>
                <a:gd name="T3" fmla="*/ 1005 h 1114"/>
                <a:gd name="T4" fmla="*/ 0 w 106"/>
                <a:gd name="T5" fmla="*/ 0 h 1114"/>
                <a:gd name="T6" fmla="*/ 106 w 106"/>
                <a:gd name="T7" fmla="*/ 110 h 1114"/>
                <a:gd name="T8" fmla="*/ 106 w 106"/>
                <a:gd name="T9" fmla="*/ 1114 h 1114"/>
              </a:gdLst>
              <a:ahLst/>
              <a:cxnLst>
                <a:cxn ang="0">
                  <a:pos x="T0" y="T1"/>
                </a:cxn>
                <a:cxn ang="0">
                  <a:pos x="T2" y="T3"/>
                </a:cxn>
                <a:cxn ang="0">
                  <a:pos x="T4" y="T5"/>
                </a:cxn>
                <a:cxn ang="0">
                  <a:pos x="T6" y="T7"/>
                </a:cxn>
                <a:cxn ang="0">
                  <a:pos x="T8" y="T9"/>
                </a:cxn>
              </a:cxnLst>
              <a:rect l="0" t="0" r="r" b="b"/>
              <a:pathLst>
                <a:path w="106" h="1114">
                  <a:moveTo>
                    <a:pt x="106" y="1114"/>
                  </a:moveTo>
                  <a:lnTo>
                    <a:pt x="0" y="1005"/>
                  </a:lnTo>
                  <a:lnTo>
                    <a:pt x="0" y="0"/>
                  </a:lnTo>
                  <a:lnTo>
                    <a:pt x="106" y="110"/>
                  </a:lnTo>
                  <a:lnTo>
                    <a:pt x="106" y="1114"/>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p>
          </p:txBody>
        </p:sp>
        <p:sp>
          <p:nvSpPr>
            <p:cNvPr id="19" name="Rectangle 18">
              <a:extLst>
                <a:ext uri="{FF2B5EF4-FFF2-40B4-BE49-F238E27FC236}">
                  <a16:creationId xmlns:a16="http://schemas.microsoft.com/office/drawing/2014/main" id="{94C5517B-1B0F-47AA-93A5-36718996986F}"/>
                </a:ext>
                <a:ext uri="{C183D7F6-B498-43B3-948B-1728B52AA6E4}">
                  <adec:decorative xmlns:adec="http://schemas.microsoft.com/office/drawing/2017/decorative" xmlns="" val="1"/>
                </a:ext>
              </a:extLst>
            </p:cNvPr>
            <p:cNvSpPr>
              <a:spLocks noChangeArrowheads="1"/>
            </p:cNvSpPr>
            <p:nvPr>
              <p:extLst>
                <p:ext uri="{386F3935-93C4-4BCD-93E2-E3B085C9AB24}">
                  <p16:designElem xmlns:p16="http://schemas.microsoft.com/office/powerpoint/2015/main" val="1"/>
                </p:ext>
              </p:extLst>
            </p:nvPr>
          </p:nvSpPr>
          <p:spPr bwMode="auto">
            <a:xfrm>
              <a:off x="644055" y="635715"/>
              <a:ext cx="10907863" cy="1541457"/>
            </a:xfrm>
            <a:prstGeom prst="rect">
              <a:avLst/>
            </a:prstGeom>
            <a:solidFill>
              <a:schemeClr val="accent1"/>
            </a:solidFill>
            <a:ln>
              <a:noFill/>
            </a:ln>
          </p:spPr>
          <p:txBody>
            <a:bodyPr vert="horz" wrap="square" lIns="91440" tIns="45720" rIns="91440" bIns="45720" numCol="1" anchor="t" anchorCtr="0" compatLnSpc="1">
              <a:prstTxWarp prst="textNoShape">
                <a:avLst/>
              </a:prstTxWarp>
            </a:bodyPr>
            <a:lstStyle/>
            <a:p>
              <a:endParaRPr lang="en-US"/>
            </a:p>
          </p:txBody>
        </p:sp>
      </p:grpSp>
      <p:sp>
        <p:nvSpPr>
          <p:cNvPr id="21" name="Title 1">
            <a:extLst>
              <a:ext uri="{FF2B5EF4-FFF2-40B4-BE49-F238E27FC236}">
                <a16:creationId xmlns:a16="http://schemas.microsoft.com/office/drawing/2014/main" id="{C0E22CD0-B286-6514-EB20-1257C2A52345}"/>
              </a:ext>
            </a:extLst>
          </p:cNvPr>
          <p:cNvSpPr txBox="1">
            <a:spLocks/>
          </p:cNvSpPr>
          <p:nvPr/>
        </p:nvSpPr>
        <p:spPr>
          <a:xfrm>
            <a:off x="767637" y="809043"/>
            <a:ext cx="65649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dirty="0"/>
              <a:t>Who’s making meta moves?</a:t>
            </a:r>
          </a:p>
        </p:txBody>
      </p:sp>
      <p:sp>
        <p:nvSpPr>
          <p:cNvPr id="23" name="Content Placeholder 2">
            <a:extLst>
              <a:ext uri="{FF2B5EF4-FFF2-40B4-BE49-F238E27FC236}">
                <a16:creationId xmlns:a16="http://schemas.microsoft.com/office/drawing/2014/main" id="{268DB01E-D1E2-8915-736F-5B0A0803252D}"/>
              </a:ext>
            </a:extLst>
          </p:cNvPr>
          <p:cNvSpPr>
            <a:spLocks noGrp="1"/>
          </p:cNvSpPr>
          <p:nvPr>
            <p:ph idx="1"/>
          </p:nvPr>
        </p:nvSpPr>
        <p:spPr>
          <a:xfrm>
            <a:off x="1159826" y="2327324"/>
            <a:ext cx="6471139" cy="1494350"/>
          </a:xfrm>
        </p:spPr>
        <p:txBody>
          <a:bodyPr>
            <a:normAutofit/>
          </a:bodyPr>
          <a:lstStyle/>
          <a:p>
            <a:r>
              <a:rPr lang="en-US" sz="2000" b="0" i="0" dirty="0">
                <a:solidFill>
                  <a:srgbClr val="000000"/>
                </a:solidFill>
                <a:effectLst/>
                <a:latin typeface="Roboto" panose="020B0604020202020204" pitchFamily="2" charset="0"/>
              </a:rPr>
              <a:t>Game studios </a:t>
            </a:r>
            <a:r>
              <a:rPr lang="en-US" sz="2000" b="0" i="0" u="sng" strike="noStrike" dirty="0">
                <a:solidFill>
                  <a:srgbClr val="0044FF"/>
                </a:solidFill>
                <a:effectLst/>
                <a:latin typeface="Roboto" panose="020B0604020202020204" pitchFamily="2" charset="0"/>
                <a:hlinkClick r:id="rId3"/>
              </a:rPr>
              <a:t>quickly integrated</a:t>
            </a:r>
            <a:r>
              <a:rPr lang="en-US" sz="2000" b="0" i="0" dirty="0">
                <a:solidFill>
                  <a:srgbClr val="000000"/>
                </a:solidFill>
                <a:effectLst/>
                <a:latin typeface="Roboto" panose="020B0604020202020204" pitchFamily="2" charset="0"/>
              </a:rPr>
              <a:t> the Metaverse into their business plans. An </a:t>
            </a:r>
            <a:r>
              <a:rPr lang="en-US" sz="2000" b="0" i="0" u="none" strike="noStrike" dirty="0">
                <a:solidFill>
                  <a:srgbClr val="0044FF"/>
                </a:solidFill>
                <a:effectLst/>
                <a:latin typeface="Roboto" panose="020B0604020202020204" pitchFamily="2" charset="0"/>
                <a:hlinkClick r:id="rId4"/>
              </a:rPr>
              <a:t>online casino</a:t>
            </a:r>
            <a:r>
              <a:rPr lang="en-US" sz="2000" b="0" i="0" dirty="0">
                <a:solidFill>
                  <a:srgbClr val="000000"/>
                </a:solidFill>
                <a:effectLst/>
                <a:latin typeface="Roboto" panose="020B0604020202020204" pitchFamily="2" charset="0"/>
              </a:rPr>
              <a:t> has become one of the most popular games in </a:t>
            </a:r>
            <a:r>
              <a:rPr lang="en-US" sz="2000" b="0" i="0" dirty="0" err="1">
                <a:solidFill>
                  <a:srgbClr val="000000"/>
                </a:solidFill>
                <a:effectLst/>
                <a:latin typeface="Roboto" panose="020B0604020202020204" pitchFamily="2" charset="0"/>
              </a:rPr>
              <a:t>Decentraland</a:t>
            </a:r>
            <a:r>
              <a:rPr lang="en-US" sz="2000" b="0" i="0" dirty="0">
                <a:solidFill>
                  <a:srgbClr val="000000"/>
                </a:solidFill>
                <a:effectLst/>
                <a:latin typeface="Roboto" panose="020B0604020202020204" pitchFamily="2" charset="0"/>
              </a:rPr>
              <a:t>, with 600,000 visitors every month who have netted $15.4 million in payouts</a:t>
            </a:r>
            <a:endParaRPr lang="en-US" sz="2000" dirty="0"/>
          </a:p>
        </p:txBody>
      </p:sp>
      <p:pic>
        <p:nvPicPr>
          <p:cNvPr id="25" name="Picture 4">
            <a:extLst>
              <a:ext uri="{FF2B5EF4-FFF2-40B4-BE49-F238E27FC236}">
                <a16:creationId xmlns:a16="http://schemas.microsoft.com/office/drawing/2014/main" id="{1D732B02-5A65-25B5-E58D-8A85479AC5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324578" y="319747"/>
            <a:ext cx="4572000" cy="257175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A1DD9C78-2695-3D0C-272B-F0997513AF5C}"/>
              </a:ext>
            </a:extLst>
          </p:cNvPr>
          <p:cNvSpPr txBox="1"/>
          <p:nvPr/>
        </p:nvSpPr>
        <p:spPr>
          <a:xfrm>
            <a:off x="553988" y="3895042"/>
            <a:ext cx="11324493" cy="3170099"/>
          </a:xfrm>
          <a:prstGeom prst="rect">
            <a:avLst/>
          </a:prstGeom>
          <a:noFill/>
        </p:spPr>
        <p:txBody>
          <a:bodyPr wrap="square">
            <a:spAutoFit/>
          </a:bodyPr>
          <a:lstStyle/>
          <a:p>
            <a:pPr marL="342900" indent="-342900">
              <a:buFont typeface="Arial" panose="020B0604020202020204" pitchFamily="34" charset="0"/>
              <a:buChar char="•"/>
            </a:pPr>
            <a:r>
              <a:rPr lang="en-US" sz="2000" b="0" i="0" dirty="0">
                <a:solidFill>
                  <a:srgbClr val="000000"/>
                </a:solidFill>
                <a:effectLst/>
                <a:latin typeface="Roboto" panose="02000000000000000000" pitchFamily="2" charset="0"/>
                <a:ea typeface="Roboto" panose="02000000000000000000" pitchFamily="2" charset="0"/>
              </a:rPr>
              <a:t>McDonald's, Panera Bread, and </a:t>
            </a:r>
            <a:r>
              <a:rPr lang="en-US" sz="2000" b="0" i="0" dirty="0" err="1">
                <a:solidFill>
                  <a:srgbClr val="000000"/>
                </a:solidFill>
                <a:effectLst/>
                <a:latin typeface="Roboto" panose="02000000000000000000" pitchFamily="2" charset="0"/>
                <a:ea typeface="Roboto" panose="02000000000000000000" pitchFamily="2" charset="0"/>
              </a:rPr>
              <a:t>Wingstop</a:t>
            </a:r>
            <a:r>
              <a:rPr lang="en-US" sz="2000" b="0" i="0" dirty="0">
                <a:solidFill>
                  <a:srgbClr val="000000"/>
                </a:solidFill>
                <a:effectLst/>
                <a:latin typeface="Roboto" panose="02000000000000000000" pitchFamily="2" charset="0"/>
                <a:ea typeface="Roboto" panose="02000000000000000000" pitchFamily="2" charset="0"/>
              </a:rPr>
              <a:t> each announced plans to sell </a:t>
            </a:r>
            <a:r>
              <a:rPr lang="en-US" sz="2000" b="0" i="0" u="sng" strike="noStrike" dirty="0">
                <a:solidFill>
                  <a:srgbClr val="0044FF"/>
                </a:solidFill>
                <a:effectLst/>
                <a:latin typeface="Roboto" panose="02000000000000000000" pitchFamily="2" charset="0"/>
                <a:ea typeface="Roboto" panose="02000000000000000000" pitchFamily="2" charset="0"/>
                <a:hlinkClick r:id="rId6"/>
              </a:rPr>
              <a:t>virtual food</a:t>
            </a:r>
            <a:r>
              <a:rPr lang="en-US" sz="2000" b="0" i="0" dirty="0">
                <a:solidFill>
                  <a:srgbClr val="000000"/>
                </a:solidFill>
                <a:effectLst/>
                <a:latin typeface="Roboto" panose="02000000000000000000" pitchFamily="2" charset="0"/>
                <a:ea typeface="Roboto" panose="02000000000000000000" pitchFamily="2" charset="0"/>
              </a:rPr>
              <a:t> in the </a:t>
            </a:r>
            <a:r>
              <a:rPr lang="en-US" sz="2000" b="0" i="0" dirty="0" err="1">
                <a:solidFill>
                  <a:srgbClr val="000000"/>
                </a:solidFill>
                <a:effectLst/>
                <a:latin typeface="Roboto" panose="02000000000000000000" pitchFamily="2" charset="0"/>
                <a:ea typeface="Roboto" panose="02000000000000000000" pitchFamily="2" charset="0"/>
              </a:rPr>
              <a:t>Mtaverse</a:t>
            </a:r>
            <a:r>
              <a:rPr lang="en-US" sz="2000" b="0" i="0" dirty="0">
                <a:solidFill>
                  <a:srgbClr val="000000"/>
                </a:solidFill>
                <a:effectLst/>
                <a:latin typeface="Roboto" panose="02000000000000000000" pitchFamily="2" charset="0"/>
                <a:ea typeface="Roboto" panose="02000000000000000000" pitchFamily="2" charset="0"/>
              </a:rPr>
              <a:t>.</a:t>
            </a:r>
          </a:p>
          <a:p>
            <a:pPr marL="342900" indent="-342900">
              <a:buFont typeface="Arial" panose="020B0604020202020204" pitchFamily="34" charset="0"/>
              <a:buChar char="•"/>
            </a:pPr>
            <a:r>
              <a:rPr lang="en-US" sz="2000" b="0" i="0" dirty="0">
                <a:solidFill>
                  <a:srgbClr val="000000"/>
                </a:solidFill>
                <a:effectLst/>
                <a:latin typeface="Roboto" panose="02000000000000000000" pitchFamily="2" charset="0"/>
                <a:ea typeface="Roboto" panose="02000000000000000000" pitchFamily="2" charset="0"/>
              </a:rPr>
              <a:t>The travel industry could use the Metaverse to sell luxury trips with </a:t>
            </a:r>
            <a:r>
              <a:rPr lang="en-US" sz="2000" b="0" i="0" u="sng" strike="noStrike" dirty="0">
                <a:solidFill>
                  <a:srgbClr val="0044FF"/>
                </a:solidFill>
                <a:effectLst/>
                <a:latin typeface="Roboto" panose="02000000000000000000" pitchFamily="2" charset="0"/>
                <a:ea typeface="Roboto" panose="02000000000000000000" pitchFamily="2" charset="0"/>
                <a:hlinkClick r:id="rId7"/>
              </a:rPr>
              <a:t>VR previews</a:t>
            </a:r>
            <a:r>
              <a:rPr lang="en-US" sz="2000" b="0" i="0" dirty="0">
                <a:solidFill>
                  <a:srgbClr val="000000"/>
                </a:solidFill>
                <a:effectLst/>
                <a:latin typeface="Roboto" panose="02000000000000000000" pitchFamily="2" charset="0"/>
                <a:ea typeface="Roboto" panose="02000000000000000000" pitchFamily="2" charset="0"/>
              </a:rPr>
              <a:t> of destinations, hotel rooms, and first-class seats</a:t>
            </a:r>
            <a:endParaRPr lang="en-US" sz="2000" dirty="0">
              <a:solidFill>
                <a:srgbClr val="000000"/>
              </a:solidFill>
              <a:latin typeface="Roboto" panose="02000000000000000000" pitchFamily="2" charset="0"/>
              <a:ea typeface="Roboto" panose="02000000000000000000" pitchFamily="2" charset="0"/>
            </a:endParaRPr>
          </a:p>
          <a:p>
            <a:pPr marL="342900" indent="-342900">
              <a:buFont typeface="Arial" panose="020B0604020202020204" pitchFamily="34" charset="0"/>
              <a:buChar char="•"/>
            </a:pPr>
            <a:r>
              <a:rPr lang="en-US" sz="2000" b="0" i="0" dirty="0">
                <a:solidFill>
                  <a:srgbClr val="000000"/>
                </a:solidFill>
                <a:effectLst/>
                <a:latin typeface="Roboto" panose="02000000000000000000" pitchFamily="2" charset="0"/>
                <a:ea typeface="Roboto" panose="02000000000000000000" pitchFamily="2" charset="0"/>
              </a:rPr>
              <a:t>At least </a:t>
            </a:r>
            <a:r>
              <a:rPr lang="en-US" sz="2000" b="0" i="0" u="sng" strike="noStrike" dirty="0">
                <a:solidFill>
                  <a:srgbClr val="0044FF"/>
                </a:solidFill>
                <a:effectLst/>
                <a:latin typeface="Roboto" panose="02000000000000000000" pitchFamily="2" charset="0"/>
                <a:ea typeface="Roboto" panose="02000000000000000000" pitchFamily="2" charset="0"/>
                <a:hlinkClick r:id="rId8"/>
              </a:rPr>
              <a:t>ten Chinese cities</a:t>
            </a:r>
            <a:r>
              <a:rPr lang="en-US" sz="2000" b="0" i="0" dirty="0">
                <a:solidFill>
                  <a:srgbClr val="000000"/>
                </a:solidFill>
                <a:effectLst/>
                <a:latin typeface="Roboto" panose="02000000000000000000" pitchFamily="2" charset="0"/>
                <a:ea typeface="Roboto" panose="02000000000000000000" pitchFamily="2" charset="0"/>
              </a:rPr>
              <a:t> have included the Metaverse in their economic development plans. China’s industry committee designed to promote the Metaverse now has 112 member companies</a:t>
            </a:r>
            <a:endParaRPr lang="en-US" b="0" i="0" dirty="0">
              <a:solidFill>
                <a:srgbClr val="000000"/>
              </a:solidFill>
              <a:effectLst/>
              <a:latin typeface="Roboto" panose="02000000000000000000" pitchFamily="2" charset="0"/>
              <a:ea typeface="Roboto" panose="02000000000000000000" pitchFamily="2" charset="0"/>
            </a:endParaRPr>
          </a:p>
          <a:p>
            <a:pPr marL="1714500" lvl="3" indent="-342900">
              <a:buFont typeface="Arial" panose="020B0604020202020204" pitchFamily="34" charset="0"/>
              <a:buChar char="•"/>
            </a:pPr>
            <a:r>
              <a:rPr lang="en-US" b="0" i="0" dirty="0">
                <a:solidFill>
                  <a:srgbClr val="555555"/>
                </a:solidFill>
                <a:effectLst/>
                <a:latin typeface="Roboto" panose="02000000000000000000" pitchFamily="2" charset="0"/>
                <a:ea typeface="Roboto" panose="02000000000000000000" pitchFamily="2" charset="0"/>
              </a:rPr>
              <a:t>You Exec (2021</a:t>
            </a:r>
            <a:r>
              <a:rPr lang="en-US" b="0" dirty="0">
                <a:solidFill>
                  <a:srgbClr val="555555"/>
                </a:solidFill>
                <a:effectLst/>
                <a:latin typeface="Roboto" panose="02000000000000000000" pitchFamily="2" charset="0"/>
                <a:ea typeface="Roboto" panose="02000000000000000000" pitchFamily="2" charset="0"/>
              </a:rPr>
              <a:t>). </a:t>
            </a:r>
            <a:r>
              <a:rPr lang="en-US" b="0" i="0" u="none" strike="noStrike" dirty="0">
                <a:solidFill>
                  <a:srgbClr val="000000"/>
                </a:solidFill>
                <a:effectLst/>
                <a:latin typeface="Roboto" panose="02000000000000000000" pitchFamily="2" charset="0"/>
                <a:ea typeface="Roboto" panose="02000000000000000000" pitchFamily="2" charset="0"/>
                <a:hlinkClick r:id="rId9"/>
              </a:rPr>
              <a:t>What products do major companies have in development for the metaverse?</a:t>
            </a:r>
            <a:endParaRPr lang="en-US" dirty="0">
              <a:latin typeface="Roboto" panose="02000000000000000000" pitchFamily="2" charset="0"/>
              <a:ea typeface="Roboto" panose="02000000000000000000" pitchFamily="2" charset="0"/>
            </a:endParaRPr>
          </a:p>
          <a:p>
            <a:endParaRPr lang="en-US" sz="2000" b="0" i="0" dirty="0">
              <a:solidFill>
                <a:srgbClr val="000000"/>
              </a:solidFill>
              <a:effectLst/>
              <a:latin typeface="Roboto" panose="02000000000000000000" pitchFamily="2" charset="0"/>
            </a:endParaRPr>
          </a:p>
        </p:txBody>
      </p:sp>
    </p:spTree>
    <p:extLst>
      <p:ext uri="{BB962C8B-B14F-4D97-AF65-F5344CB8AC3E}">
        <p14:creationId xmlns:p14="http://schemas.microsoft.com/office/powerpoint/2010/main" val="25497598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276" name="Rectangle 11275">
            <a:extLst>
              <a:ext uri="{FF2B5EF4-FFF2-40B4-BE49-F238E27FC236}">
                <a16:creationId xmlns:a16="http://schemas.microsoft.com/office/drawing/2014/main" id="{79BB35BC-D5C2-4C8B-A22A-A71E6191913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25E292E-0FEE-E1D4-08BA-ADEA6CF180DC}"/>
              </a:ext>
            </a:extLst>
          </p:cNvPr>
          <p:cNvSpPr>
            <a:spLocks noGrp="1"/>
          </p:cNvSpPr>
          <p:nvPr>
            <p:ph type="title"/>
          </p:nvPr>
        </p:nvSpPr>
        <p:spPr>
          <a:xfrm>
            <a:off x="3744310" y="262997"/>
            <a:ext cx="7913316" cy="864237"/>
          </a:xfrm>
        </p:spPr>
        <p:txBody>
          <a:bodyPr>
            <a:normAutofit/>
          </a:bodyPr>
          <a:lstStyle/>
          <a:p>
            <a:r>
              <a:rPr lang="en-US" sz="4100" dirty="0"/>
              <a:t>The tools to experience Metaverse</a:t>
            </a:r>
          </a:p>
        </p:txBody>
      </p:sp>
      <p:pic>
        <p:nvPicPr>
          <p:cNvPr id="11266" name="Picture 2" descr="Digital Avatar / Artificial Intelligence (Blue, Copy Space) 3D rendered depiction of a digital avatar, perfectly usable to visualize abstract topics like artificial intelligence, big data or human identity. person wearing vr headset stock pictures, royalty-free photos &amp; images">
            <a:extLst>
              <a:ext uri="{FF2B5EF4-FFF2-40B4-BE49-F238E27FC236}">
                <a16:creationId xmlns:a16="http://schemas.microsoft.com/office/drawing/2014/main" id="{95B9174F-E630-15C8-B0EA-A67461287FB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880" r="2067" b="1"/>
          <a:stretch/>
        </p:blipFill>
        <p:spPr bwMode="auto">
          <a:xfrm>
            <a:off x="21" y="827690"/>
            <a:ext cx="4951961" cy="603031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a:noFill/>
          <a:extLst>
            <a:ext uri="{909E8E84-426E-40DD-AFC4-6F175D3DCCD1}">
              <a14:hiddenFill xmlns:a14="http://schemas.microsoft.com/office/drawing/2010/main">
                <a:solidFill>
                  <a:srgbClr val="FFFFFF"/>
                </a:solidFill>
              </a14:hiddenFill>
            </a:ext>
          </a:extLst>
        </p:spPr>
      </p:pic>
      <p:sp>
        <p:nvSpPr>
          <p:cNvPr id="3" name="Content Placeholder 2">
            <a:extLst>
              <a:ext uri="{FF2B5EF4-FFF2-40B4-BE49-F238E27FC236}">
                <a16:creationId xmlns:a16="http://schemas.microsoft.com/office/drawing/2014/main" id="{E0C78A3C-C18C-F7F9-D570-9CA436C4C488}"/>
              </a:ext>
            </a:extLst>
          </p:cNvPr>
          <p:cNvSpPr>
            <a:spLocks noGrp="1"/>
          </p:cNvSpPr>
          <p:nvPr>
            <p:ph idx="1"/>
          </p:nvPr>
        </p:nvSpPr>
        <p:spPr>
          <a:xfrm>
            <a:off x="6383283" y="1348416"/>
            <a:ext cx="5358022" cy="4799153"/>
          </a:xfrm>
        </p:spPr>
        <p:txBody>
          <a:bodyPr>
            <a:normAutofit/>
          </a:bodyPr>
          <a:lstStyle/>
          <a:p>
            <a:r>
              <a:rPr lang="en-US" sz="2000" dirty="0"/>
              <a:t>VR/AR/XR Visual Stimulation</a:t>
            </a:r>
          </a:p>
          <a:p>
            <a:pPr lvl="1"/>
            <a:r>
              <a:rPr lang="en-US" sz="2000" dirty="0"/>
              <a:t>VR – Full Emersion</a:t>
            </a:r>
          </a:p>
          <a:p>
            <a:pPr lvl="1"/>
            <a:r>
              <a:rPr lang="en-US" sz="2000" dirty="0"/>
              <a:t>AR – Integration into environment</a:t>
            </a:r>
          </a:p>
          <a:p>
            <a:endParaRPr lang="en-US" sz="2000" dirty="0"/>
          </a:p>
          <a:p>
            <a:r>
              <a:rPr lang="en-US" sz="2000" dirty="0"/>
              <a:t>Body Sensors</a:t>
            </a:r>
          </a:p>
          <a:p>
            <a:pPr lvl="1"/>
            <a:r>
              <a:rPr lang="en-US" sz="1600" dirty="0"/>
              <a:t>Temperature, Sweat, Heat rate, Stride, sleep patterns</a:t>
            </a:r>
          </a:p>
          <a:p>
            <a:pPr lvl="1"/>
            <a:endParaRPr lang="en-US" sz="1600" dirty="0"/>
          </a:p>
          <a:p>
            <a:r>
              <a:rPr lang="en-US" sz="2000" dirty="0"/>
              <a:t>Other Sensors</a:t>
            </a:r>
          </a:p>
          <a:p>
            <a:pPr lvl="1"/>
            <a:r>
              <a:rPr lang="en-US" sz="1600" dirty="0"/>
              <a:t>Geospatial location, proximity to interesting object</a:t>
            </a:r>
          </a:p>
          <a:p>
            <a:pPr lvl="1"/>
            <a:r>
              <a:rPr lang="en-US" sz="1600" dirty="0"/>
              <a:t>Sensory Enhancement</a:t>
            </a:r>
          </a:p>
          <a:p>
            <a:pPr lvl="1"/>
            <a:endParaRPr lang="en-US" sz="1600" dirty="0"/>
          </a:p>
        </p:txBody>
      </p:sp>
      <p:pic>
        <p:nvPicPr>
          <p:cNvPr id="11268" name="Picture 4" descr="Meta Quest 2 - Advanced All-In-One Virtual Reality Headset - 128 GB">
            <a:extLst>
              <a:ext uri="{FF2B5EF4-FFF2-40B4-BE49-F238E27FC236}">
                <a16:creationId xmlns:a16="http://schemas.microsoft.com/office/drawing/2014/main" id="{16464983-FD59-39F8-1E37-D13EBA42C7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90434" y="1255057"/>
            <a:ext cx="1195387" cy="1195387"/>
          </a:xfrm>
          <a:prstGeom prst="rect">
            <a:avLst/>
          </a:prstGeom>
          <a:noFill/>
          <a:extLst>
            <a:ext uri="{909E8E84-426E-40DD-AFC4-6F175D3DCCD1}">
              <a14:hiddenFill xmlns:a14="http://schemas.microsoft.com/office/drawing/2010/main">
                <a:solidFill>
                  <a:srgbClr val="FFFFFF"/>
                </a:solidFill>
              </a14:hiddenFill>
            </a:ext>
          </a:extLst>
        </p:spPr>
      </p:pic>
      <p:pic>
        <p:nvPicPr>
          <p:cNvPr id="11270" name="Picture 6" descr="Skywin VR Tracker Belt and Tracker Strap Bundle for HTC Vive System Tracker Pucks - Adjustable Belt and Hand Straps for Waist and Full-Body Tracking in Virtual Reality (1 Belt and 2 Hand Straps)">
            <a:extLst>
              <a:ext uri="{FF2B5EF4-FFF2-40B4-BE49-F238E27FC236}">
                <a16:creationId xmlns:a16="http://schemas.microsoft.com/office/drawing/2014/main" id="{5C597692-859E-4CEE-F5F3-AB02049555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15105" y="2616506"/>
            <a:ext cx="1226339" cy="1226339"/>
          </a:xfrm>
          <a:prstGeom prst="rect">
            <a:avLst/>
          </a:prstGeom>
          <a:noFill/>
          <a:extLst>
            <a:ext uri="{909E8E84-426E-40DD-AFC4-6F175D3DCCD1}">
              <a14:hiddenFill xmlns:a14="http://schemas.microsoft.com/office/drawing/2010/main">
                <a:solidFill>
                  <a:srgbClr val="FFFFFF"/>
                </a:solidFill>
              </a14:hiddenFill>
            </a:ext>
          </a:extLst>
        </p:spPr>
      </p:pic>
      <p:sp>
        <p:nvSpPr>
          <p:cNvPr id="4" name="Cloud 3">
            <a:extLst>
              <a:ext uri="{FF2B5EF4-FFF2-40B4-BE49-F238E27FC236}">
                <a16:creationId xmlns:a16="http://schemas.microsoft.com/office/drawing/2014/main" id="{49B60A00-8CA0-03C9-6030-ACA6CC63F349}"/>
              </a:ext>
            </a:extLst>
          </p:cNvPr>
          <p:cNvSpPr/>
          <p:nvPr/>
        </p:nvSpPr>
        <p:spPr>
          <a:xfrm>
            <a:off x="4590946" y="4008907"/>
            <a:ext cx="1771418" cy="1226339"/>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Others</a:t>
            </a:r>
          </a:p>
        </p:txBody>
      </p:sp>
      <p:pic>
        <p:nvPicPr>
          <p:cNvPr id="11272" name="Picture 8">
            <a:extLst>
              <a:ext uri="{FF2B5EF4-FFF2-40B4-BE49-F238E27FC236}">
                <a16:creationId xmlns:a16="http://schemas.microsoft.com/office/drawing/2014/main" id="{C2C74281-580C-AC4A-88D9-47664B47DF1F}"/>
              </a:ext>
            </a:extLst>
          </p:cNvPr>
          <p:cNvPicPr>
            <a:picLocks noChangeAspect="1" noChangeArrowheads="1"/>
          </p:cNvPicPr>
          <p:nvPr/>
        </p:nvPicPr>
        <p:blipFill rotWithShape="1">
          <a:blip r:embed="rId6" cstate="hqprint">
            <a:extLst>
              <a:ext uri="{BEBA8EAE-BF5A-486C-A8C5-ECC9F3942E4B}">
                <a14:imgProps xmlns:a14="http://schemas.microsoft.com/office/drawing/2010/main">
                  <a14:imgLayer r:embed="rId7">
                    <a14:imgEffect>
                      <a14:backgroundRemoval t="8125" b="96000" l="25417" r="74500">
                        <a14:foregroundMark x1="39083" y1="12000" x2="39083" y2="12000"/>
                        <a14:foregroundMark x1="39500" y1="8125" x2="39500" y2="8125"/>
                        <a14:foregroundMark x1="62500" y1="8375" x2="62500" y2="8375"/>
                        <a14:foregroundMark x1="71417" y1="61875" x2="71417" y2="61875"/>
                        <a14:foregroundMark x1="73667" y1="71000" x2="73667" y2="71000"/>
                        <a14:foregroundMark x1="70917" y1="77125" x2="70917" y2="77125"/>
                        <a14:foregroundMark x1="70917" y1="77500" x2="69417" y2="86375"/>
                        <a14:foregroundMark x1="69417" y1="86375" x2="69667" y2="87500"/>
                        <a14:foregroundMark x1="73667" y1="88125" x2="74500" y2="85375"/>
                        <a14:foregroundMark x1="31583" y1="79375" x2="31750" y2="89250"/>
                        <a14:foregroundMark x1="31750" y1="89250" x2="38664" y2="93492"/>
                        <a14:foregroundMark x1="43228" y1="93567" x2="44667" y2="86250"/>
                        <a14:foregroundMark x1="44667" y1="86250" x2="44667" y2="86250"/>
                        <a14:foregroundMark x1="27750" y1="68000" x2="27750" y2="68000"/>
                        <a14:foregroundMark x1="25417" y1="77500" x2="25417" y2="77500"/>
                        <a14:backgroundMark x1="41917" y1="94250" x2="41917" y2="94375"/>
                        <a14:backgroundMark x1="40833" y1="94875" x2="43167" y2="95500"/>
                        <a14:backgroundMark x1="39833" y1="93750" x2="42250" y2="99500"/>
                        <a14:backgroundMark x1="38333" y1="94250" x2="40250" y2="94375"/>
                        <a14:backgroundMark x1="48000" y1="12250" x2="48000" y2="15250"/>
                        <a14:backgroundMark x1="51500" y1="12250" x2="51500" y2="12250"/>
                        <a14:backgroundMark x1="55167" y1="13250" x2="55167" y2="13250"/>
                      </a14:backgroundRemoval>
                    </a14:imgEffect>
                  </a14:imgLayer>
                </a14:imgProps>
              </a:ext>
              <a:ext uri="{28A0092B-C50C-407E-A947-70E740481C1C}">
                <a14:useLocalDpi xmlns:a14="http://schemas.microsoft.com/office/drawing/2010/main" val="0"/>
              </a:ext>
            </a:extLst>
          </a:blip>
          <a:srcRect l="23491" t="4589" r="23781" b="6740"/>
          <a:stretch/>
        </p:blipFill>
        <p:spPr bwMode="auto">
          <a:xfrm>
            <a:off x="5935636" y="4889997"/>
            <a:ext cx="1438568" cy="161278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19B1DA71-FEDE-CF48-6A5A-AEC1F0B66F91}"/>
              </a:ext>
            </a:extLst>
          </p:cNvPr>
          <p:cNvSpPr txBox="1"/>
          <p:nvPr/>
        </p:nvSpPr>
        <p:spPr>
          <a:xfrm>
            <a:off x="7700968" y="5394789"/>
            <a:ext cx="2000869" cy="738664"/>
          </a:xfrm>
          <a:prstGeom prst="rect">
            <a:avLst/>
          </a:prstGeom>
          <a:noFill/>
        </p:spPr>
        <p:txBody>
          <a:bodyPr wrap="none" rtlCol="0">
            <a:spAutoFit/>
          </a:bodyPr>
          <a:lstStyle/>
          <a:p>
            <a:r>
              <a:rPr lang="en-US" dirty="0"/>
              <a:t>HP VR Backpack</a:t>
            </a:r>
          </a:p>
          <a:p>
            <a:r>
              <a:rPr lang="en-US" sz="1200" dirty="0"/>
              <a:t>I7-8850H, 32GB RAM, 512GB</a:t>
            </a:r>
          </a:p>
          <a:p>
            <a:r>
              <a:rPr lang="en-US" sz="1200" dirty="0"/>
              <a:t>4 </a:t>
            </a:r>
            <a:r>
              <a:rPr lang="en-US" sz="1200" dirty="0" err="1"/>
              <a:t>Hotswap</a:t>
            </a:r>
            <a:r>
              <a:rPr lang="en-US" sz="1200" dirty="0"/>
              <a:t> batteries</a:t>
            </a:r>
          </a:p>
        </p:txBody>
      </p:sp>
    </p:spTree>
    <p:extLst>
      <p:ext uri="{BB962C8B-B14F-4D97-AF65-F5344CB8AC3E}">
        <p14:creationId xmlns:p14="http://schemas.microsoft.com/office/powerpoint/2010/main" val="219594208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1458</TotalTime>
  <Words>1433</Words>
  <Application>Microsoft Office PowerPoint</Application>
  <PresentationFormat>Widescreen</PresentationFormat>
  <Paragraphs>116</Paragraphs>
  <Slides>16</Slides>
  <Notes>12</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16</vt:i4>
      </vt:variant>
    </vt:vector>
  </HeadingPairs>
  <TitlesOfParts>
    <vt:vector size="29" baseType="lpstr">
      <vt:lpstr>AppleSystemUIFont</vt:lpstr>
      <vt:lpstr>Arial</vt:lpstr>
      <vt:lpstr>Calibri</vt:lpstr>
      <vt:lpstr>Calibri Light</vt:lpstr>
      <vt:lpstr>Courier New</vt:lpstr>
      <vt:lpstr>open_sanslight</vt:lpstr>
      <vt:lpstr>open_sansregular</vt:lpstr>
      <vt:lpstr>open_sanssemibold</vt:lpstr>
      <vt:lpstr>Roboto</vt:lpstr>
      <vt:lpstr>Segoe UI</vt:lpstr>
      <vt:lpstr>Source Sans Pro</vt:lpstr>
      <vt:lpstr>Times New Roman</vt:lpstr>
      <vt:lpstr>Office Theme</vt:lpstr>
      <vt:lpstr>Surveillance in the Metaverse</vt:lpstr>
      <vt:lpstr>Looking through ‘my’ lens</vt:lpstr>
      <vt:lpstr>Conditioning the listening</vt:lpstr>
      <vt:lpstr>What is the Metaverse?</vt:lpstr>
      <vt:lpstr>What Is The Metaverse?</vt:lpstr>
      <vt:lpstr>Is it?</vt:lpstr>
      <vt:lpstr>What will it take?</vt:lpstr>
      <vt:lpstr>PowerPoint Presentation</vt:lpstr>
      <vt:lpstr>The tools to experience Metaverse</vt:lpstr>
      <vt:lpstr>Crime in the metaverse</vt:lpstr>
      <vt:lpstr>Digital Addiction? </vt:lpstr>
      <vt:lpstr>Digital Addiction? </vt:lpstr>
      <vt:lpstr>Creepy?</vt:lpstr>
      <vt:lpstr>Conditioning / Assimilating </vt:lpstr>
      <vt:lpstr>Disinformation</vt:lpstr>
      <vt:lpstr>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Surveillance in the Metaverse</dc:title>
  <dc:creator>Anthony Dezilva</dc:creator>
  <cp:lastModifiedBy>Johnson,Scott Wyatt</cp:lastModifiedBy>
  <cp:revision>1</cp:revision>
  <dcterms:created xsi:type="dcterms:W3CDTF">2022-06-05T23:55:10Z</dcterms:created>
  <dcterms:modified xsi:type="dcterms:W3CDTF">2022-06-07T04:04:06Z</dcterms:modified>
</cp:coreProperties>
</file>